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62"/>
  </p:notesMasterIdLst>
  <p:sldIdLst>
    <p:sldId id="256" r:id="rId3"/>
    <p:sldId id="258" r:id="rId4"/>
    <p:sldId id="259" r:id="rId5"/>
    <p:sldId id="260" r:id="rId6"/>
    <p:sldId id="261" r:id="rId7"/>
    <p:sldId id="262" r:id="rId8"/>
    <p:sldId id="271" r:id="rId9"/>
    <p:sldId id="353" r:id="rId10"/>
    <p:sldId id="352" r:id="rId11"/>
    <p:sldId id="278" r:id="rId12"/>
    <p:sldId id="373" r:id="rId13"/>
    <p:sldId id="344" r:id="rId14"/>
    <p:sldId id="339" r:id="rId15"/>
    <p:sldId id="340" r:id="rId16"/>
    <p:sldId id="341" r:id="rId17"/>
    <p:sldId id="364" r:id="rId18"/>
    <p:sldId id="342" r:id="rId19"/>
    <p:sldId id="346" r:id="rId20"/>
    <p:sldId id="276" r:id="rId21"/>
    <p:sldId id="279" r:id="rId22"/>
    <p:sldId id="280" r:id="rId23"/>
    <p:sldId id="281" r:id="rId24"/>
    <p:sldId id="284" r:id="rId25"/>
    <p:sldId id="283" r:id="rId26"/>
    <p:sldId id="288" r:id="rId27"/>
    <p:sldId id="295" r:id="rId28"/>
    <p:sldId id="298" r:id="rId29"/>
    <p:sldId id="299" r:id="rId30"/>
    <p:sldId id="300" r:id="rId31"/>
    <p:sldId id="372" r:id="rId32"/>
    <p:sldId id="303" r:id="rId33"/>
    <p:sldId id="307" r:id="rId34"/>
    <p:sldId id="347" r:id="rId35"/>
    <p:sldId id="375" r:id="rId36"/>
    <p:sldId id="338" r:id="rId37"/>
    <p:sldId id="377" r:id="rId38"/>
    <p:sldId id="336" r:id="rId39"/>
    <p:sldId id="309" r:id="rId40"/>
    <p:sldId id="312" r:id="rId41"/>
    <p:sldId id="349" r:id="rId42"/>
    <p:sldId id="367" r:id="rId43"/>
    <p:sldId id="368" r:id="rId44"/>
    <p:sldId id="315" r:id="rId45"/>
    <p:sldId id="337" r:id="rId46"/>
    <p:sldId id="370" r:id="rId47"/>
    <p:sldId id="371" r:id="rId48"/>
    <p:sldId id="369" r:id="rId49"/>
    <p:sldId id="351" r:id="rId50"/>
    <p:sldId id="376" r:id="rId51"/>
    <p:sldId id="317" r:id="rId52"/>
    <p:sldId id="318" r:id="rId53"/>
    <p:sldId id="319" r:id="rId54"/>
    <p:sldId id="320" r:id="rId55"/>
    <p:sldId id="374" r:id="rId56"/>
    <p:sldId id="321" r:id="rId57"/>
    <p:sldId id="322" r:id="rId58"/>
    <p:sldId id="365" r:id="rId59"/>
    <p:sldId id="323" r:id="rId60"/>
    <p:sldId id="324" r:id="rId61"/>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62"/>
    <p:restoredTop sz="93286"/>
  </p:normalViewPr>
  <p:slideViewPr>
    <p:cSldViewPr snapToGrid="0" snapToObjects="1">
      <p:cViewPr varScale="1">
        <p:scale>
          <a:sx n="74" d="100"/>
          <a:sy n="74" d="100"/>
        </p:scale>
        <p:origin x="-1050" y="-84"/>
      </p:cViewPr>
      <p:guideLst>
        <p:guide orient="horz" pos="2160"/>
        <p:guide pos="2880"/>
      </p:guideLst>
    </p:cSldViewPr>
  </p:slideViewPr>
  <p:notesTextViewPr>
    <p:cViewPr>
      <p:scale>
        <a:sx n="100" d="100"/>
        <a:sy n="100" d="100"/>
      </p:scale>
      <p:origin x="0" y="0"/>
    </p:cViewPr>
  </p:notesTextViewPr>
  <p:sorterViewPr>
    <p:cViewPr>
      <p:scale>
        <a:sx n="140" d="100"/>
        <a:sy n="140" d="100"/>
      </p:scale>
      <p:origin x="0" y="94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895EFC-E071-284C-A6F9-98120D5AF56B}" type="datetimeFigureOut">
              <a:rPr lang="it-IT" smtClean="0"/>
              <a:t>08/11/2016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FF1627-7463-5644-BF79-34A3E031A700}" type="slidenum">
              <a:rPr lang="it-IT" smtClean="0"/>
              <a:t>‹N›</a:t>
            </a:fld>
            <a:endParaRPr lang="it-IT"/>
          </a:p>
        </p:txBody>
      </p:sp>
    </p:spTree>
    <p:extLst>
      <p:ext uri="{BB962C8B-B14F-4D97-AF65-F5344CB8AC3E}">
        <p14:creationId xmlns:p14="http://schemas.microsoft.com/office/powerpoint/2010/main" val="42909856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it-IT">
              <a:latin typeface="Calibri" charset="0"/>
            </a:endParaRPr>
          </a:p>
        </p:txBody>
      </p:sp>
      <p:sp>
        <p:nvSpPr>
          <p:cNvPr id="25604" name="Segnaposto numero diapositiva 3"/>
          <p:cNvSpPr>
            <a:spLocks noGrp="1"/>
          </p:cNvSpPr>
          <p:nvPr>
            <p:ph type="sldNum" sz="quarter" idx="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29E94C1D-9E2A-8E47-BDB5-3AEA34E25F91}" type="slidenum">
              <a:rPr lang="it-IT">
                <a:solidFill>
                  <a:prstClr val="black"/>
                </a:solidFill>
              </a:rPr>
              <a:pPr/>
              <a:t>3</a:t>
            </a:fld>
            <a:endParaRPr lang="it-IT">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233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it-IT">
              <a:latin typeface="Calibri" charset="0"/>
            </a:endParaRPr>
          </a:p>
        </p:txBody>
      </p:sp>
      <p:sp>
        <p:nvSpPr>
          <p:cNvPr id="142340" name="Segnaposto numero diapositiva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400" fontAlgn="base">
              <a:spcBef>
                <a:spcPct val="0"/>
              </a:spcBef>
              <a:spcAft>
                <a:spcPct val="0"/>
              </a:spcAft>
            </a:pPr>
            <a:fld id="{E64B2642-AE17-124B-928D-5CF2551AEEFD}" type="slidenum">
              <a:rPr lang="it-IT" sz="1200">
                <a:solidFill>
                  <a:prstClr val="black"/>
                </a:solidFill>
                <a:cs typeface="Arial" charset="0"/>
              </a:rPr>
              <a:pPr algn="r" defTabSz="914400" fontAlgn="base">
                <a:spcBef>
                  <a:spcPct val="0"/>
                </a:spcBef>
                <a:spcAft>
                  <a:spcPct val="0"/>
                </a:spcAft>
              </a:pPr>
              <a:t>4</a:t>
            </a:fld>
            <a:endParaRPr lang="it-IT" sz="1200">
              <a:solidFill>
                <a:prstClr val="black"/>
              </a:solidFill>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4E9F39C-FFF7-C247-83C8-EF70F3401285}" type="slidenum">
              <a:rPr lang="it-IT" smtClean="0">
                <a:solidFill>
                  <a:prstClr val="black"/>
                </a:solidFill>
                <a:latin typeface="Calibri"/>
              </a:rPr>
              <a:pPr/>
              <a:t>9</a:t>
            </a:fld>
            <a:endParaRPr lang="it-IT">
              <a:solidFill>
                <a:prstClr val="black"/>
              </a:solidFill>
              <a:latin typeface="Calibri"/>
            </a:endParaRPr>
          </a:p>
        </p:txBody>
      </p:sp>
    </p:spTree>
    <p:extLst>
      <p:ext uri="{BB962C8B-B14F-4D97-AF65-F5344CB8AC3E}">
        <p14:creationId xmlns:p14="http://schemas.microsoft.com/office/powerpoint/2010/main" val="456825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Rectangle 1"/>
          <p:cNvSpPr>
            <a:spLocks noGrp="1" noRot="1" noChangeAspect="1" noChangeArrowheads="1"/>
          </p:cNvSpPr>
          <p:nvPr>
            <p:ph type="sldImg"/>
          </p:nvPr>
        </p:nvSpPr>
        <p:spPr>
          <a:solidFill>
            <a:srgbClr val="FFFFFF"/>
          </a:solidFill>
          <a:ln/>
        </p:spPr>
      </p:sp>
      <p:sp>
        <p:nvSpPr>
          <p:cNvPr id="525314" name="Rectangle 2"/>
          <p:cNvSpPr>
            <a:spLocks noGrp="1" noChangeArrowheads="1"/>
          </p:cNvSpPr>
          <p:nvPr>
            <p:ph type="body" idx="1"/>
          </p:nvPr>
        </p:nvSpPr>
        <p:spPr>
          <a:noFill/>
          <a:ln/>
        </p:spPr>
        <p:txBody>
          <a:bodyPr/>
          <a:lstStyle/>
          <a:p>
            <a:pPr eaLnBrk="1" hangingPunct="1"/>
            <a:r>
              <a:rPr lang="en-US" sz="2200" smtClean="0">
                <a:latin typeface="Lucida Grande"/>
                <a:ea typeface="Lucida Grande"/>
                <a:cs typeface="Lucida Grande"/>
                <a:sym typeface="Lucida Grande"/>
              </a:rPr>
              <a:t>decade il senso di guarigione</a:t>
            </a:r>
          </a:p>
          <a:p>
            <a:pPr eaLnBrk="1" hangingPunct="1"/>
            <a:r>
              <a:rPr lang="en-US" sz="2200" smtClean="0">
                <a:latin typeface="Lucida Grande"/>
                <a:ea typeface="Lucida Grande"/>
                <a:cs typeface="Lucida Grande"/>
                <a:sym typeface="Lucida Grande"/>
              </a:rPr>
              <a:t>delinearsi di una </a:t>
            </a:r>
            <a:r>
              <a:rPr lang="en-US" sz="2400" b="1" i="1" smtClean="0">
                <a:latin typeface="Trebuchet MS" pitchFamily="34" charset="0"/>
                <a:ea typeface="ＭＳ Ｐゴシック"/>
                <a:cs typeface="ＭＳ Ｐゴシック"/>
                <a:sym typeface="Trebuchet MS" pitchFamily="34" charset="0"/>
              </a:rPr>
              <a:t>sofferenza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fld id="{CAB9566C-D60B-8641-9CA3-7124A8C795F8}" type="slidenum">
              <a:rPr lang="en-US" altLang="it-IT" sz="1000">
                <a:solidFill>
                  <a:srgbClr val="330099"/>
                </a:solidFill>
                <a:latin typeface="Times New Roman" charset="0"/>
              </a:rPr>
              <a:pPr/>
              <a:t>16</a:t>
            </a:fld>
            <a:endParaRPr lang="en-US" altLang="it-IT" sz="1000">
              <a:solidFill>
                <a:srgbClr val="330099"/>
              </a:solidFill>
              <a:latin typeface="Times New Roman"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it-IT" altLang="it-IT">
              <a:latin typeface="Times New Roman" charset="0"/>
              <a:ea typeface="ＭＳ Ｐゴシック" charset="-128"/>
            </a:endParaRPr>
          </a:p>
        </p:txBody>
      </p:sp>
    </p:spTree>
    <p:extLst>
      <p:ext uri="{BB962C8B-B14F-4D97-AF65-F5344CB8AC3E}">
        <p14:creationId xmlns:p14="http://schemas.microsoft.com/office/powerpoint/2010/main" val="50422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1"/>
          <p:cNvSpPr>
            <a:spLocks noGrp="1" noRot="1" noChangeAspect="1" noChangeArrowheads="1"/>
          </p:cNvSpPr>
          <p:nvPr>
            <p:ph type="sldImg"/>
          </p:nvPr>
        </p:nvSpPr>
        <p:spPr>
          <a:solidFill>
            <a:srgbClr val="FFFFFF"/>
          </a:solidFill>
          <a:ln/>
        </p:spPr>
      </p:sp>
      <p:sp>
        <p:nvSpPr>
          <p:cNvPr id="527362" name="Rectangle 2"/>
          <p:cNvSpPr>
            <a:spLocks noGrp="1" noChangeArrowheads="1"/>
          </p:cNvSpPr>
          <p:nvPr>
            <p:ph type="body" idx="1"/>
          </p:nvPr>
        </p:nvSpPr>
        <p:spPr>
          <a:noFill/>
          <a:ln/>
        </p:spPr>
        <p:txBody>
          <a:bodyPr/>
          <a:lstStyle/>
          <a:p>
            <a:pPr eaLnBrk="1" hangingPunct="1"/>
            <a:r>
              <a:rPr lang="en-US" sz="2200" smtClean="0">
                <a:latin typeface="Lucida Grande"/>
                <a:ea typeface="Lucida Grande"/>
                <a:cs typeface="Lucida Grande"/>
                <a:sym typeface="Lucida Grande"/>
              </a:rPr>
              <a:t>una definizione estremamente empirica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1"/>
          <p:cNvSpPr>
            <a:spLocks noGrp="1" noRot="1" noChangeAspect="1" noChangeArrowheads="1"/>
          </p:cNvSpPr>
          <p:nvPr>
            <p:ph type="sldImg"/>
          </p:nvPr>
        </p:nvSpPr>
        <p:spPr>
          <a:solidFill>
            <a:srgbClr val="FFFFFF"/>
          </a:solidFill>
          <a:ln/>
        </p:spPr>
      </p:sp>
      <p:sp>
        <p:nvSpPr>
          <p:cNvPr id="529410" name="Rectangle 2"/>
          <p:cNvSpPr>
            <a:spLocks noGrp="1" noChangeArrowheads="1"/>
          </p:cNvSpPr>
          <p:nvPr>
            <p:ph type="body" idx="1"/>
          </p:nvPr>
        </p:nvSpPr>
        <p:spPr>
          <a:noFill/>
          <a:ln/>
        </p:spPr>
        <p:txBody>
          <a:bodyPr/>
          <a:lstStyle/>
          <a:p>
            <a:pPr eaLnBrk="1" hangingPunct="1"/>
            <a:r>
              <a:rPr lang="en-US" sz="2200" dirty="0" err="1" smtClean="0">
                <a:latin typeface="Lucida Grande"/>
                <a:ea typeface="Lucida Grande"/>
                <a:cs typeface="Lucida Grande"/>
                <a:sym typeface="Lucida Grande"/>
              </a:rPr>
              <a:t>tutto</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ridotto</a:t>
            </a:r>
            <a:r>
              <a:rPr lang="en-US" sz="2200" dirty="0" smtClean="0">
                <a:latin typeface="Lucida Grande"/>
                <a:ea typeface="Lucida Grande"/>
                <a:cs typeface="Lucida Grande"/>
                <a:sym typeface="Lucida Grande"/>
              </a:rPr>
              <a:t> a </a:t>
            </a:r>
            <a:r>
              <a:rPr lang="en-US" sz="2200" dirty="0" err="1" smtClean="0">
                <a:latin typeface="Lucida Grande"/>
                <a:ea typeface="Lucida Grande"/>
                <a:cs typeface="Lucida Grande"/>
                <a:sym typeface="Lucida Grande"/>
              </a:rPr>
              <a:t>chimica</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fisica</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è</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chiaro</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che</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si</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perde</a:t>
            </a:r>
            <a:r>
              <a:rPr lang="en-US" sz="2200" dirty="0" smtClean="0">
                <a:latin typeface="Lucida Grande"/>
                <a:ea typeface="Lucida Grande"/>
                <a:cs typeface="Lucida Grande"/>
                <a:sym typeface="Lucida Grande"/>
              </a:rPr>
              <a:t> </a:t>
            </a:r>
            <a:r>
              <a:rPr lang="en-US" sz="2200" dirty="0" err="1" smtClean="0">
                <a:latin typeface="Lucida Grande"/>
                <a:ea typeface="Lucida Grande"/>
                <a:cs typeface="Lucida Grande"/>
                <a:sym typeface="Lucida Grande"/>
              </a:rPr>
              <a:t>significato</a:t>
            </a:r>
            <a:endParaRPr lang="en-US" sz="2200" dirty="0" smtClean="0">
              <a:latin typeface="Lucida Grande"/>
              <a:ea typeface="Lucida Grande"/>
              <a:cs typeface="Lucida Grande"/>
              <a:sym typeface="Lucida Grande"/>
            </a:endParaRPr>
          </a:p>
          <a:p>
            <a:pPr eaLnBrk="1" hangingPunct="1"/>
            <a:r>
              <a:rPr lang="en-US" sz="2400" dirty="0" smtClean="0">
                <a:latin typeface="Palatino"/>
                <a:ea typeface="ヒラギノ明朝 ProN W3"/>
                <a:cs typeface="ヒラギノ明朝 ProN W3"/>
              </a:rPr>
              <a:t>Un </a:t>
            </a:r>
            <a:r>
              <a:rPr lang="en-US" sz="2400" dirty="0" err="1" smtClean="0">
                <a:latin typeface="Palatino"/>
                <a:ea typeface="ヒラギノ明朝 ProN W3"/>
                <a:cs typeface="ヒラギノ明朝 ProN W3"/>
              </a:rPr>
              <a:t>dramma</a:t>
            </a:r>
            <a:r>
              <a:rPr lang="en-US" sz="2400" dirty="0" smtClean="0">
                <a:latin typeface="Palatino"/>
                <a:ea typeface="ヒラギノ明朝 ProN W3"/>
                <a:cs typeface="ヒラギノ明朝 ProN W3"/>
              </a:rPr>
              <a:t> </a:t>
            </a:r>
            <a:r>
              <a:rPr lang="en-US" sz="2400" dirty="0" err="1" smtClean="0">
                <a:latin typeface="Palatino"/>
                <a:ea typeface="ヒラギノ明朝 ProN W3"/>
                <a:cs typeface="ヒラギノ明朝 ProN W3"/>
              </a:rPr>
              <a:t>che</a:t>
            </a:r>
            <a:r>
              <a:rPr lang="en-US" sz="2400" dirty="0" smtClean="0">
                <a:latin typeface="Palatino"/>
                <a:ea typeface="ヒラギノ明朝 ProN W3"/>
                <a:cs typeface="ヒラギノ明朝 ProN W3"/>
              </a:rPr>
              <a:t> </a:t>
            </a:r>
            <a:r>
              <a:rPr lang="en-US" sz="2400" dirty="0" err="1" smtClean="0">
                <a:latin typeface="Palatino"/>
                <a:ea typeface="ヒラギノ明朝 ProN W3"/>
                <a:cs typeface="ヒラギノ明朝 ProN W3"/>
              </a:rPr>
              <a:t>richiede</a:t>
            </a:r>
            <a:r>
              <a:rPr lang="en-US" sz="2400" dirty="0" smtClean="0">
                <a:latin typeface="Palatino"/>
                <a:ea typeface="ヒラギノ明朝 ProN W3"/>
                <a:cs typeface="ヒラギノ明朝 ProN W3"/>
              </a:rPr>
              <a:t> la </a:t>
            </a:r>
            <a:r>
              <a:rPr lang="en-US" sz="2400" dirty="0" err="1" smtClean="0">
                <a:latin typeface="Palatino"/>
                <a:ea typeface="ヒラギノ明朝 ProN W3"/>
                <a:cs typeface="ヒラギノ明朝 ProN W3"/>
              </a:rPr>
              <a:t>ricerca</a:t>
            </a:r>
            <a:r>
              <a:rPr lang="en-US" sz="2400" dirty="0" smtClean="0">
                <a:latin typeface="Palatino"/>
                <a:ea typeface="ヒラギノ明朝 ProN W3"/>
                <a:cs typeface="ヒラギノ明朝 ProN W3"/>
              </a:rPr>
              <a:t> di un </a:t>
            </a:r>
            <a:r>
              <a:rPr lang="en-US" sz="2400" dirty="0" err="1" smtClean="0">
                <a:latin typeface="Palatino"/>
                <a:ea typeface="ヒラギノ明朝 ProN W3"/>
                <a:cs typeface="ヒラギノ明朝 ProN W3"/>
              </a:rPr>
              <a:t>nuovo</a:t>
            </a:r>
            <a:r>
              <a:rPr lang="en-US" sz="2400" dirty="0" smtClean="0">
                <a:latin typeface="Palatino"/>
                <a:ea typeface="ヒラギノ明朝 ProN W3"/>
                <a:cs typeface="ヒラギノ明朝 ProN W3"/>
              </a:rPr>
              <a:t> </a:t>
            </a:r>
            <a:r>
              <a:rPr lang="en-US" sz="2400" dirty="0" err="1" smtClean="0">
                <a:latin typeface="Palatino"/>
                <a:ea typeface="ヒラギノ明朝 ProN W3"/>
                <a:cs typeface="ヒラギノ明朝 ProN W3"/>
              </a:rPr>
              <a:t>significato</a:t>
            </a:r>
            <a:r>
              <a:rPr lang="en-US" sz="2400" dirty="0" smtClean="0">
                <a:latin typeface="Palatino"/>
                <a:ea typeface="ヒラギノ明朝 ProN W3"/>
                <a:cs typeface="ヒラギノ明朝 ProN W3"/>
              </a:rPr>
              <a:t> per </a:t>
            </a:r>
            <a:r>
              <a:rPr lang="en-US" sz="2400" dirty="0" err="1" smtClean="0">
                <a:latin typeface="Palatino"/>
                <a:ea typeface="ヒラギノ明朝 ProN W3"/>
                <a:cs typeface="ヒラギノ明朝 ProN W3"/>
              </a:rPr>
              <a:t>trovare</a:t>
            </a:r>
            <a:r>
              <a:rPr lang="en-US" sz="2400" dirty="0" smtClean="0">
                <a:latin typeface="Palatino"/>
                <a:ea typeface="ヒラギノ明朝 ProN W3"/>
                <a:cs typeface="ヒラギノ明朝 ProN W3"/>
              </a:rPr>
              <a:t> </a:t>
            </a:r>
            <a:r>
              <a:rPr lang="en-US" sz="2400" dirty="0" err="1" smtClean="0">
                <a:latin typeface="Palatino"/>
                <a:ea typeface="ヒラギノ明朝 ProN W3"/>
                <a:cs typeface="ヒラギノ明朝 ProN W3"/>
              </a:rPr>
              <a:t>una</a:t>
            </a:r>
            <a:r>
              <a:rPr lang="en-US" sz="2400" dirty="0" smtClean="0">
                <a:latin typeface="Palatino"/>
                <a:ea typeface="ヒラギノ明朝 ProN W3"/>
                <a:cs typeface="ヒラギノ明朝 ProN W3"/>
              </a:rPr>
              <a:t> </a:t>
            </a:r>
            <a:r>
              <a:rPr lang="en-US" sz="2400" dirty="0" err="1" smtClean="0">
                <a:latin typeface="Palatino"/>
                <a:ea typeface="ヒラギノ明朝 ProN W3"/>
                <a:cs typeface="ヒラギノ明朝 ProN W3"/>
              </a:rPr>
              <a:t>collocazione</a:t>
            </a:r>
            <a:r>
              <a:rPr lang="en-US" sz="2400" dirty="0" smtClean="0">
                <a:latin typeface="Palatino"/>
                <a:ea typeface="ヒラギノ明朝 ProN W3"/>
                <a:cs typeface="ヒラギノ明朝 ProN W3"/>
              </a:rPr>
              <a:t> </a:t>
            </a:r>
            <a:r>
              <a:rPr lang="en-US" sz="2400" dirty="0" err="1" smtClean="0">
                <a:latin typeface="Palatino"/>
                <a:ea typeface="ヒラギノ明朝 ProN W3"/>
                <a:cs typeface="ヒラギノ明朝 ProN W3"/>
              </a:rPr>
              <a:t>adeguata</a:t>
            </a:r>
            <a:r>
              <a:rPr lang="en-US" sz="2400" dirty="0" smtClean="0">
                <a:latin typeface="Palatino"/>
                <a:ea typeface="ヒラギノ明朝 ProN W3"/>
                <a:cs typeface="ヒラギノ明朝 ProN W3"/>
              </a:rPr>
              <a:t> in </a:t>
            </a:r>
            <a:r>
              <a:rPr lang="en-US" sz="2400" dirty="0" err="1" smtClean="0">
                <a:latin typeface="Palatino"/>
                <a:ea typeface="ヒラギノ明朝 ProN W3"/>
                <a:cs typeface="ヒラギノ明朝 ProN W3"/>
              </a:rPr>
              <a:t>quella</a:t>
            </a:r>
            <a:r>
              <a:rPr lang="en-US" sz="2400" dirty="0" smtClean="0">
                <a:latin typeface="Palatino"/>
                <a:ea typeface="ヒラギノ明朝 ProN W3"/>
                <a:cs typeface="ヒラギノ明朝 ProN W3"/>
              </a:rPr>
              <a:t> </a:t>
            </a:r>
            <a:r>
              <a:rPr lang="en-US" sz="2400" dirty="0" err="1" smtClean="0">
                <a:latin typeface="Palatino"/>
                <a:ea typeface="ヒラギノ明朝 ProN W3"/>
                <a:cs typeface="ヒラギノ明朝 ProN W3"/>
              </a:rPr>
              <a:t>esistenza</a:t>
            </a:r>
            <a:r>
              <a:rPr lang="en-US" sz="2400" dirty="0" smtClean="0">
                <a:latin typeface="Palatino"/>
                <a:ea typeface="ヒラギノ明朝 ProN W3"/>
                <a:cs typeface="ヒラギノ明朝 ProN W3"/>
              </a:rPr>
              <a:t>.</a:t>
            </a:r>
          </a:p>
          <a:p>
            <a:pPr eaLnBrk="1" hangingPunct="1"/>
            <a:endParaRPr lang="en-US" sz="2200" dirty="0" smtClean="0">
              <a:latin typeface="Lucida Grande"/>
              <a:ea typeface="Lucida Grande"/>
              <a:cs typeface="Lucida Grande"/>
              <a:sym typeface="Lucida Grande"/>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Rectangle 1"/>
          <p:cNvSpPr>
            <a:spLocks noGrp="1" noRot="1" noChangeAspect="1" noChangeArrowheads="1"/>
          </p:cNvSpPr>
          <p:nvPr>
            <p:ph type="sldImg"/>
          </p:nvPr>
        </p:nvSpPr>
        <p:spPr>
          <a:solidFill>
            <a:srgbClr val="FFFFFF"/>
          </a:solidFill>
          <a:ln/>
        </p:spPr>
      </p:sp>
      <p:sp>
        <p:nvSpPr>
          <p:cNvPr id="534530" name="Rectangle 2"/>
          <p:cNvSpPr>
            <a:spLocks noGrp="1" noChangeArrowheads="1"/>
          </p:cNvSpPr>
          <p:nvPr>
            <p:ph type="body" idx="1"/>
          </p:nvPr>
        </p:nvSpPr>
        <p:spPr>
          <a:noFill/>
          <a:ln/>
        </p:spPr>
        <p:txBody>
          <a:bodyPr/>
          <a:lstStyle/>
          <a:p>
            <a:pPr eaLnBrk="1" hangingPunct="1"/>
            <a:r>
              <a:rPr lang="en-US" sz="2200" smtClean="0">
                <a:latin typeface="Lucida Grande"/>
                <a:ea typeface="Lucida Grande"/>
                <a:cs typeface="Lucida Grande"/>
                <a:sym typeface="Lucida Grande"/>
              </a:rPr>
              <a:t>Non morti non vivi: il limbo esistenziale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7" name="Rectangle 1"/>
          <p:cNvSpPr>
            <a:spLocks noGrp="1" noRot="1" noChangeAspect="1" noChangeArrowheads="1"/>
          </p:cNvSpPr>
          <p:nvPr>
            <p:ph type="sldImg"/>
          </p:nvPr>
        </p:nvSpPr>
        <p:spPr>
          <a:solidFill>
            <a:srgbClr val="FFFFFF"/>
          </a:solidFill>
          <a:ln/>
        </p:spPr>
      </p:sp>
      <p:sp>
        <p:nvSpPr>
          <p:cNvPr id="541698" name="Rectangle 2"/>
          <p:cNvSpPr>
            <a:spLocks noGrp="1" noChangeArrowheads="1"/>
          </p:cNvSpPr>
          <p:nvPr>
            <p:ph type="body" idx="1"/>
          </p:nvPr>
        </p:nvSpPr>
        <p:spPr>
          <a:noFill/>
          <a:ln/>
        </p:spPr>
        <p:txBody>
          <a:bodyPr/>
          <a:lstStyle/>
          <a:p>
            <a:pPr eaLnBrk="1" hangingPunct="1"/>
            <a:endParaRPr lang="en-US" smtClean="0">
              <a:latin typeface="Trebuchet MS" pitchFamily="34" charset="0"/>
              <a:ea typeface="Lucida Grande"/>
              <a:cs typeface="Lucida Grande"/>
              <a:sym typeface="Trebuchet MS" pitchFamily="34" charset="0"/>
            </a:endParaRPr>
          </a:p>
          <a:p>
            <a:pPr eaLnBrk="1" hangingPunct="1"/>
            <a:endParaRPr lang="en-US" smtClean="0">
              <a:latin typeface="Helvetica" pitchFamily="34" charset="0"/>
              <a:ea typeface="ＭＳ Ｐゴシック"/>
              <a:cs typeface="Helvetica" pitchFamily="34" charset="0"/>
              <a:sym typeface="Helvetic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69" name="Rectangle 1"/>
          <p:cNvSpPr>
            <a:spLocks noGrp="1" noRot="1" noChangeAspect="1" noChangeArrowheads="1"/>
          </p:cNvSpPr>
          <p:nvPr>
            <p:ph type="sldImg"/>
          </p:nvPr>
        </p:nvSpPr>
        <p:spPr>
          <a:solidFill>
            <a:srgbClr val="FFFFFF"/>
          </a:solidFill>
          <a:ln/>
        </p:spPr>
      </p:sp>
      <p:sp>
        <p:nvSpPr>
          <p:cNvPr id="544770" name="Rectangle 2"/>
          <p:cNvSpPr>
            <a:spLocks noGrp="1" noChangeArrowheads="1"/>
          </p:cNvSpPr>
          <p:nvPr>
            <p:ph type="body" idx="1"/>
          </p:nvPr>
        </p:nvSpPr>
        <p:spPr>
          <a:noFill/>
          <a:ln/>
        </p:spPr>
        <p:txBody>
          <a:bodyPr/>
          <a:lstStyle/>
          <a:p>
            <a:pPr eaLnBrk="1" hangingPunct="1"/>
            <a:r>
              <a:rPr lang="en-US" sz="2200" smtClean="0">
                <a:latin typeface="Lucida Grande"/>
                <a:ea typeface="Lucida Grande"/>
                <a:cs typeface="Lucida Grande"/>
                <a:sym typeface="Lucida Grande"/>
              </a:rPr>
              <a:t>Colui che si prende cura soffre altrettanto di impotenza</a:t>
            </a:r>
          </a:p>
          <a:p>
            <a:pPr eaLnBrk="1" hangingPunct="1"/>
            <a:r>
              <a:rPr lang="en-US" sz="2200" smtClean="0">
                <a:latin typeface="Lucida Grande"/>
                <a:ea typeface="Lucida Grande"/>
                <a:cs typeface="Lucida Grande"/>
                <a:sym typeface="Lucida Grande"/>
              </a:rPr>
              <a:t>ma deve affrontare la vicenda non solo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fld id="{75CA12C9-8EEF-BD40-9D69-EEF904D58C64}" type="slidenum">
              <a:rPr lang="en-US" altLang="it-IT" sz="1000">
                <a:solidFill>
                  <a:srgbClr val="330099"/>
                </a:solidFill>
                <a:latin typeface="Times New Roman" charset="0"/>
              </a:rPr>
              <a:pPr/>
              <a:t>41</a:t>
            </a:fld>
            <a:endParaRPr lang="en-US" altLang="it-IT" sz="1000">
              <a:solidFill>
                <a:srgbClr val="330099"/>
              </a:solidFill>
              <a:latin typeface="Times New Roman"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it-IT" altLang="it-IT">
              <a:latin typeface="Times New Roman" charset="0"/>
              <a:ea typeface="ＭＳ Ｐゴシック" charset="-128"/>
            </a:endParaRPr>
          </a:p>
        </p:txBody>
      </p:sp>
    </p:spTree>
    <p:extLst>
      <p:ext uri="{BB962C8B-B14F-4D97-AF65-F5344CB8AC3E}">
        <p14:creationId xmlns:p14="http://schemas.microsoft.com/office/powerpoint/2010/main" val="2062808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de-CH"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BE2EBE0F-DD95-1E4B-B141-039C28527A7B}"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1910331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contenuto 2"/>
          <p:cNvSpPr>
            <a:spLocks noGrp="1"/>
          </p:cNvSpPr>
          <p:nvPr>
            <p:ph idx="1"/>
          </p:nvPr>
        </p:nvSpPr>
        <p:spPr/>
        <p:txBody>
          <a:body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10"/>
          </p:nvPr>
        </p:nvSpPr>
        <p:spPr/>
        <p:txBody>
          <a:bodyPr/>
          <a:lstStyle/>
          <a:p>
            <a:fld id="{BE2EBE0F-DD95-1E4B-B141-039C28527A7B}"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137908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de-CH"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smtClean="0"/>
              <a:t>Fare clic per modificare gli stili del testo dello schema</a:t>
            </a:r>
          </a:p>
        </p:txBody>
      </p:sp>
      <p:sp>
        <p:nvSpPr>
          <p:cNvPr id="4" name="Segnaposto data 3"/>
          <p:cNvSpPr>
            <a:spLocks noGrp="1"/>
          </p:cNvSpPr>
          <p:nvPr>
            <p:ph type="dt" sz="half" idx="10"/>
          </p:nvPr>
        </p:nvSpPr>
        <p:spPr/>
        <p:txBody>
          <a:bodyPr/>
          <a:lstStyle/>
          <a:p>
            <a:fld id="{BE2EBE0F-DD95-1E4B-B141-039C28527A7B}"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1419214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5" name="Segnaposto data 4"/>
          <p:cNvSpPr>
            <a:spLocks noGrp="1"/>
          </p:cNvSpPr>
          <p:nvPr>
            <p:ph type="dt" sz="half" idx="10"/>
          </p:nvPr>
        </p:nvSpPr>
        <p:spPr/>
        <p:txBody>
          <a:bodyPr/>
          <a:lstStyle/>
          <a:p>
            <a:fld id="{BE2EBE0F-DD95-1E4B-B141-039C28527A7B}" type="datetimeFigureOut">
              <a:rPr lang="it-IT" smtClean="0"/>
              <a:t>08/11/2016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4064885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de-CH"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7" name="Segnaposto data 6"/>
          <p:cNvSpPr>
            <a:spLocks noGrp="1"/>
          </p:cNvSpPr>
          <p:nvPr>
            <p:ph type="dt" sz="half" idx="10"/>
          </p:nvPr>
        </p:nvSpPr>
        <p:spPr/>
        <p:txBody>
          <a:bodyPr/>
          <a:lstStyle/>
          <a:p>
            <a:fld id="{BE2EBE0F-DD95-1E4B-B141-039C28527A7B}" type="datetimeFigureOut">
              <a:rPr lang="it-IT" smtClean="0"/>
              <a:t>08/11/2016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356837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data 2"/>
          <p:cNvSpPr>
            <a:spLocks noGrp="1"/>
          </p:cNvSpPr>
          <p:nvPr>
            <p:ph type="dt" sz="half" idx="10"/>
          </p:nvPr>
        </p:nvSpPr>
        <p:spPr/>
        <p:txBody>
          <a:bodyPr/>
          <a:lstStyle/>
          <a:p>
            <a:fld id="{BE2EBE0F-DD95-1E4B-B141-039C28527A7B}" type="datetimeFigureOut">
              <a:rPr lang="it-IT" smtClean="0"/>
              <a:t>08/11/2016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2489020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E2EBE0F-DD95-1E4B-B141-039C28527A7B}" type="datetimeFigureOut">
              <a:rPr lang="it-IT" smtClean="0"/>
              <a:t>08/11/2016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1624595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de-CH"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Fare clic per modificare gli stili del testo dello schema</a:t>
            </a:r>
          </a:p>
        </p:txBody>
      </p:sp>
      <p:sp>
        <p:nvSpPr>
          <p:cNvPr id="5" name="Segnaposto data 4"/>
          <p:cNvSpPr>
            <a:spLocks noGrp="1"/>
          </p:cNvSpPr>
          <p:nvPr>
            <p:ph type="dt" sz="half" idx="10"/>
          </p:nvPr>
        </p:nvSpPr>
        <p:spPr/>
        <p:txBody>
          <a:bodyPr/>
          <a:lstStyle/>
          <a:p>
            <a:fld id="{BE2EBE0F-DD95-1E4B-B141-039C28527A7B}" type="datetimeFigureOut">
              <a:rPr lang="it-IT" smtClean="0"/>
              <a:t>08/11/2016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3979459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de-CH"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Fare clic per modificare gli stili del testo dello schema</a:t>
            </a:r>
          </a:p>
        </p:txBody>
      </p:sp>
      <p:sp>
        <p:nvSpPr>
          <p:cNvPr id="5" name="Segnaposto data 4"/>
          <p:cNvSpPr>
            <a:spLocks noGrp="1"/>
          </p:cNvSpPr>
          <p:nvPr>
            <p:ph type="dt" sz="half" idx="10"/>
          </p:nvPr>
        </p:nvSpPr>
        <p:spPr/>
        <p:txBody>
          <a:bodyPr/>
          <a:lstStyle/>
          <a:p>
            <a:fld id="{BE2EBE0F-DD95-1E4B-B141-039C28527A7B}" type="datetimeFigureOut">
              <a:rPr lang="it-IT" smtClean="0"/>
              <a:t>08/11/2016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332766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10"/>
          </p:nvPr>
        </p:nvSpPr>
        <p:spPr/>
        <p:txBody>
          <a:bodyPr/>
          <a:lstStyle/>
          <a:p>
            <a:fld id="{BE2EBE0F-DD95-1E4B-B141-039C28527A7B}"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3258240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de-CH"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10"/>
          </p:nvPr>
        </p:nvSpPr>
        <p:spPr/>
        <p:txBody>
          <a:bodyPr/>
          <a:lstStyle/>
          <a:p>
            <a:fld id="{BE2EBE0F-DD95-1E4B-B141-039C28527A7B}" type="datetimeFigureOut">
              <a:rPr lang="it-IT" smtClean="0"/>
              <a:t>08/11/2016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3D7CC5-4C90-B943-8157-BA0E2A02AE59}" type="slidenum">
              <a:rPr lang="it-IT" smtClean="0"/>
              <a:t>‹N›</a:t>
            </a:fld>
            <a:endParaRPr lang="it-IT"/>
          </a:p>
        </p:txBody>
      </p:sp>
    </p:spTree>
    <p:extLst>
      <p:ext uri="{BB962C8B-B14F-4D97-AF65-F5344CB8AC3E}">
        <p14:creationId xmlns:p14="http://schemas.microsoft.com/office/powerpoint/2010/main" val="940272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vert="horz"/>
          <a:lstStyle/>
          <a:p>
            <a:r>
              <a:rPr lang="de-CH" smtClean="0"/>
              <a:t>Fare clic per modificare stile</a:t>
            </a:r>
            <a:endParaRPr lang="it-IT"/>
          </a:p>
        </p:txBody>
      </p:sp>
      <p:sp>
        <p:nvSpPr>
          <p:cNvPr id="3" name="Segnaposto grafico 2"/>
          <p:cNvSpPr>
            <a:spLocks noGrp="1"/>
          </p:cNvSpPr>
          <p:nvPr>
            <p:ph type="chart" idx="1"/>
          </p:nvPr>
        </p:nvSpPr>
        <p:spPr>
          <a:xfrm>
            <a:off x="457200" y="1600200"/>
            <a:ext cx="8229600" cy="4525963"/>
          </a:xfrm>
          <a:prstGeom prst="rect">
            <a:avLst/>
          </a:prstGeom>
        </p:spPr>
        <p:txBody>
          <a:bodyPr vert="horz"/>
          <a:lstStyle/>
          <a:p>
            <a:pPr lvl="0"/>
            <a:endParaRPr lang="it-IT" noProof="0" smtClean="0"/>
          </a:p>
        </p:txBody>
      </p:sp>
    </p:spTree>
    <p:extLst>
      <p:ext uri="{BB962C8B-B14F-4D97-AF65-F5344CB8AC3E}">
        <p14:creationId xmlns:p14="http://schemas.microsoft.com/office/powerpoint/2010/main" val="1321132533"/>
      </p:ext>
    </p:extLst>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8"/>
            <a:ext cx="7772400" cy="1470025"/>
          </a:xfrm>
        </p:spPr>
        <p:txBody>
          <a:bodyPr/>
          <a:lstStyle/>
          <a:p>
            <a:r>
              <a:rPr lang="de-CH" smtClean="0"/>
              <a:t>Fare clic per modificare stile</a:t>
            </a:r>
            <a:endParaRPr lang="it-IT"/>
          </a:p>
        </p:txBody>
      </p:sp>
      <p:sp>
        <p:nvSpPr>
          <p:cNvPr id="3" name="Sottotitolo 2"/>
          <p:cNvSpPr>
            <a:spLocks noGrp="1"/>
          </p:cNvSpPr>
          <p:nvPr>
            <p:ph type="subTitle" idx="1"/>
          </p:nvPr>
        </p:nvSpPr>
        <p:spPr>
          <a:xfrm>
            <a:off x="1371600" y="3886202"/>
            <a:ext cx="6400800" cy="1752600"/>
          </a:xfrm>
        </p:spPr>
        <p:txBody>
          <a:bodyPr/>
          <a:lstStyle>
            <a:lvl1pPr marL="0" indent="0" algn="ctr">
              <a:buNone/>
              <a:defRPr>
                <a:solidFill>
                  <a:schemeClr val="tx1">
                    <a:tint val="75000"/>
                  </a:schemeClr>
                </a:solidFill>
              </a:defRPr>
            </a:lvl1pPr>
            <a:lvl2pPr marL="456678" indent="0" algn="ctr">
              <a:buNone/>
              <a:defRPr>
                <a:solidFill>
                  <a:schemeClr val="tx1">
                    <a:tint val="75000"/>
                  </a:schemeClr>
                </a:solidFill>
              </a:defRPr>
            </a:lvl2pPr>
            <a:lvl3pPr marL="913358" indent="0" algn="ctr">
              <a:buNone/>
              <a:defRPr>
                <a:solidFill>
                  <a:schemeClr val="tx1">
                    <a:tint val="75000"/>
                  </a:schemeClr>
                </a:solidFill>
              </a:defRPr>
            </a:lvl3pPr>
            <a:lvl4pPr marL="1370038" indent="0" algn="ctr">
              <a:buNone/>
              <a:defRPr>
                <a:solidFill>
                  <a:schemeClr val="tx1">
                    <a:tint val="75000"/>
                  </a:schemeClr>
                </a:solidFill>
              </a:defRPr>
            </a:lvl4pPr>
            <a:lvl5pPr marL="1826715" indent="0" algn="ctr">
              <a:buNone/>
              <a:defRPr>
                <a:solidFill>
                  <a:schemeClr val="tx1">
                    <a:tint val="75000"/>
                  </a:schemeClr>
                </a:solidFill>
              </a:defRPr>
            </a:lvl5pPr>
            <a:lvl6pPr marL="2283396" indent="0" algn="ctr">
              <a:buNone/>
              <a:defRPr>
                <a:solidFill>
                  <a:schemeClr val="tx1">
                    <a:tint val="75000"/>
                  </a:schemeClr>
                </a:solidFill>
              </a:defRPr>
            </a:lvl6pPr>
            <a:lvl7pPr marL="2740074" indent="0" algn="ctr">
              <a:buNone/>
              <a:defRPr>
                <a:solidFill>
                  <a:schemeClr val="tx1">
                    <a:tint val="75000"/>
                  </a:schemeClr>
                </a:solidFill>
              </a:defRPr>
            </a:lvl7pPr>
            <a:lvl8pPr marL="3196748" indent="0" algn="ctr">
              <a:buNone/>
              <a:defRPr>
                <a:solidFill>
                  <a:schemeClr val="tx1">
                    <a:tint val="75000"/>
                  </a:schemeClr>
                </a:solidFill>
              </a:defRPr>
            </a:lvl8pPr>
            <a:lvl9pPr marL="3653431" indent="0" algn="ctr">
              <a:buNone/>
              <a:defRPr>
                <a:solidFill>
                  <a:schemeClr val="tx1">
                    <a:tint val="75000"/>
                  </a:schemeClr>
                </a:solidFill>
              </a:defRPr>
            </a:lvl9pPr>
          </a:lstStyle>
          <a:p>
            <a:r>
              <a:rPr lang="de-CH"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contenuto 2"/>
          <p:cNvSpPr>
            <a:spLocks noGrp="1"/>
          </p:cNvSpPr>
          <p:nvPr>
            <p:ph idx="1"/>
          </p:nvPr>
        </p:nvSpPr>
        <p:spPr/>
        <p:txBody>
          <a:body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11"/>
            <a:ext cx="7772400" cy="1362075"/>
          </a:xfrm>
        </p:spPr>
        <p:txBody>
          <a:bodyPr anchor="t"/>
          <a:lstStyle>
            <a:lvl1pPr algn="l">
              <a:defRPr sz="4000" b="1" cap="all"/>
            </a:lvl1pPr>
          </a:lstStyle>
          <a:p>
            <a:r>
              <a:rPr lang="de-CH" smtClean="0"/>
              <a:t>Fare clic per modificare stile</a:t>
            </a:r>
            <a:endParaRPr lang="it-IT"/>
          </a:p>
        </p:txBody>
      </p:sp>
      <p:sp>
        <p:nvSpPr>
          <p:cNvPr id="3" name="Segnaposto testo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6678" indent="0">
              <a:buNone/>
              <a:defRPr sz="1800">
                <a:solidFill>
                  <a:schemeClr val="tx1">
                    <a:tint val="75000"/>
                  </a:schemeClr>
                </a:solidFill>
              </a:defRPr>
            </a:lvl2pPr>
            <a:lvl3pPr marL="913358" indent="0">
              <a:buNone/>
              <a:defRPr sz="1600">
                <a:solidFill>
                  <a:schemeClr val="tx1">
                    <a:tint val="75000"/>
                  </a:schemeClr>
                </a:solidFill>
              </a:defRPr>
            </a:lvl3pPr>
            <a:lvl4pPr marL="1370038" indent="0">
              <a:buNone/>
              <a:defRPr sz="1400">
                <a:solidFill>
                  <a:schemeClr val="tx1">
                    <a:tint val="75000"/>
                  </a:schemeClr>
                </a:solidFill>
              </a:defRPr>
            </a:lvl4pPr>
            <a:lvl5pPr marL="1826715" indent="0">
              <a:buNone/>
              <a:defRPr sz="1400">
                <a:solidFill>
                  <a:schemeClr val="tx1">
                    <a:tint val="75000"/>
                  </a:schemeClr>
                </a:solidFill>
              </a:defRPr>
            </a:lvl5pPr>
            <a:lvl6pPr marL="2283396" indent="0">
              <a:buNone/>
              <a:defRPr sz="1400">
                <a:solidFill>
                  <a:schemeClr val="tx1">
                    <a:tint val="75000"/>
                  </a:schemeClr>
                </a:solidFill>
              </a:defRPr>
            </a:lvl6pPr>
            <a:lvl7pPr marL="2740074" indent="0">
              <a:buNone/>
              <a:defRPr sz="1400">
                <a:solidFill>
                  <a:schemeClr val="tx1">
                    <a:tint val="75000"/>
                  </a:schemeClr>
                </a:solidFill>
              </a:defRPr>
            </a:lvl7pPr>
            <a:lvl8pPr marL="3196748" indent="0">
              <a:buNone/>
              <a:defRPr sz="1400">
                <a:solidFill>
                  <a:schemeClr val="tx1">
                    <a:tint val="75000"/>
                  </a:schemeClr>
                </a:solidFill>
              </a:defRPr>
            </a:lvl8pPr>
            <a:lvl9pPr marL="3653431" indent="0">
              <a:buNone/>
              <a:defRPr sz="1400">
                <a:solidFill>
                  <a:schemeClr val="tx1">
                    <a:tint val="75000"/>
                  </a:schemeClr>
                </a:solidFill>
              </a:defRPr>
            </a:lvl9pPr>
          </a:lstStyle>
          <a:p>
            <a:pPr lvl="0"/>
            <a:r>
              <a:rPr lang="de-CH" smtClean="0"/>
              <a:t>Fare clic per modificare gli stili del testo dello schema</a:t>
            </a:r>
          </a:p>
        </p:txBody>
      </p:sp>
      <p:sp>
        <p:nvSpPr>
          <p:cNvPr id="4" name="Segnaposto data 3"/>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contenuto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contenuto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5" name="Segnaposto data 4"/>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de-CH" smtClean="0"/>
              <a:t>Fare clic per modificare stile</a:t>
            </a:r>
            <a:endParaRPr lang="it-IT"/>
          </a:p>
        </p:txBody>
      </p:sp>
      <p:sp>
        <p:nvSpPr>
          <p:cNvPr id="3" name="Segnaposto testo 2"/>
          <p:cNvSpPr>
            <a:spLocks noGrp="1"/>
          </p:cNvSpPr>
          <p:nvPr>
            <p:ph type="body" idx="1"/>
          </p:nvPr>
        </p:nvSpPr>
        <p:spPr>
          <a:xfrm>
            <a:off x="457200" y="1535114"/>
            <a:ext cx="4040188" cy="639762"/>
          </a:xfrm>
        </p:spPr>
        <p:txBody>
          <a:bodyPr anchor="b"/>
          <a:lstStyle>
            <a:lvl1pPr marL="0" indent="0">
              <a:buNone/>
              <a:defRPr sz="2400" b="1"/>
            </a:lvl1pPr>
            <a:lvl2pPr marL="456678" indent="0">
              <a:buNone/>
              <a:defRPr sz="2000" b="1"/>
            </a:lvl2pPr>
            <a:lvl3pPr marL="913358" indent="0">
              <a:buNone/>
              <a:defRPr sz="1800" b="1"/>
            </a:lvl3pPr>
            <a:lvl4pPr marL="1370038" indent="0">
              <a:buNone/>
              <a:defRPr sz="1600" b="1"/>
            </a:lvl4pPr>
            <a:lvl5pPr marL="1826715" indent="0">
              <a:buNone/>
              <a:defRPr sz="1600" b="1"/>
            </a:lvl5pPr>
            <a:lvl6pPr marL="2283396" indent="0">
              <a:buNone/>
              <a:defRPr sz="1600" b="1"/>
            </a:lvl6pPr>
            <a:lvl7pPr marL="2740074" indent="0">
              <a:buNone/>
              <a:defRPr sz="1600" b="1"/>
            </a:lvl7pPr>
            <a:lvl8pPr marL="3196748" indent="0">
              <a:buNone/>
              <a:defRPr sz="1600" b="1"/>
            </a:lvl8pPr>
            <a:lvl9pPr marL="3653431" indent="0">
              <a:buNone/>
              <a:defRPr sz="1600" b="1"/>
            </a:lvl9pPr>
          </a:lstStyle>
          <a:p>
            <a:pPr lvl="0"/>
            <a:r>
              <a:rPr lang="de-CH"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5" name="Segnaposto testo 4"/>
          <p:cNvSpPr>
            <a:spLocks noGrp="1"/>
          </p:cNvSpPr>
          <p:nvPr>
            <p:ph type="body" sz="quarter" idx="3"/>
          </p:nvPr>
        </p:nvSpPr>
        <p:spPr>
          <a:xfrm>
            <a:off x="4645025" y="1535114"/>
            <a:ext cx="4041775" cy="639762"/>
          </a:xfrm>
        </p:spPr>
        <p:txBody>
          <a:bodyPr anchor="b"/>
          <a:lstStyle>
            <a:lvl1pPr marL="0" indent="0">
              <a:buNone/>
              <a:defRPr sz="2400" b="1"/>
            </a:lvl1pPr>
            <a:lvl2pPr marL="456678" indent="0">
              <a:buNone/>
              <a:defRPr sz="2000" b="1"/>
            </a:lvl2pPr>
            <a:lvl3pPr marL="913358" indent="0">
              <a:buNone/>
              <a:defRPr sz="1800" b="1"/>
            </a:lvl3pPr>
            <a:lvl4pPr marL="1370038" indent="0">
              <a:buNone/>
              <a:defRPr sz="1600" b="1"/>
            </a:lvl4pPr>
            <a:lvl5pPr marL="1826715" indent="0">
              <a:buNone/>
              <a:defRPr sz="1600" b="1"/>
            </a:lvl5pPr>
            <a:lvl6pPr marL="2283396" indent="0">
              <a:buNone/>
              <a:defRPr sz="1600" b="1"/>
            </a:lvl6pPr>
            <a:lvl7pPr marL="2740074" indent="0">
              <a:buNone/>
              <a:defRPr sz="1600" b="1"/>
            </a:lvl7pPr>
            <a:lvl8pPr marL="3196748" indent="0">
              <a:buNone/>
              <a:defRPr sz="1600" b="1"/>
            </a:lvl8pPr>
            <a:lvl9pPr marL="3653431" indent="0">
              <a:buNone/>
              <a:defRPr sz="1600" b="1"/>
            </a:lvl9pPr>
          </a:lstStyle>
          <a:p>
            <a:pPr lvl="0"/>
            <a:r>
              <a:rPr lang="de-CH"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7" name="Segnaposto data 6"/>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data 2"/>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2" y="273050"/>
            <a:ext cx="3008313" cy="1162050"/>
          </a:xfrm>
        </p:spPr>
        <p:txBody>
          <a:bodyPr anchor="b"/>
          <a:lstStyle>
            <a:lvl1pPr algn="l">
              <a:defRPr sz="2000" b="1"/>
            </a:lvl1pPr>
          </a:lstStyle>
          <a:p>
            <a:r>
              <a:rPr lang="de-CH" smtClean="0"/>
              <a:t>Fare clic per modificare stile</a:t>
            </a:r>
            <a:endParaRPr lang="it-IT"/>
          </a:p>
        </p:txBody>
      </p:sp>
      <p:sp>
        <p:nvSpPr>
          <p:cNvPr id="3" name="Segnaposto contenuto 2"/>
          <p:cNvSpPr>
            <a:spLocks noGrp="1"/>
          </p:cNvSpPr>
          <p:nvPr>
            <p:ph idx="1"/>
          </p:nvPr>
        </p:nvSpPr>
        <p:spPr>
          <a:xfrm>
            <a:off x="3575054" y="27306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testo 3"/>
          <p:cNvSpPr>
            <a:spLocks noGrp="1"/>
          </p:cNvSpPr>
          <p:nvPr>
            <p:ph type="body" sz="half" idx="2"/>
          </p:nvPr>
        </p:nvSpPr>
        <p:spPr>
          <a:xfrm>
            <a:off x="457202" y="1435104"/>
            <a:ext cx="3008313" cy="4691063"/>
          </a:xfrm>
        </p:spPr>
        <p:txBody>
          <a:bodyPr/>
          <a:lstStyle>
            <a:lvl1pPr marL="0" indent="0">
              <a:buNone/>
              <a:defRPr sz="1400"/>
            </a:lvl1pPr>
            <a:lvl2pPr marL="456678" indent="0">
              <a:buNone/>
              <a:defRPr sz="1200"/>
            </a:lvl2pPr>
            <a:lvl3pPr marL="913358" indent="0">
              <a:buNone/>
              <a:defRPr sz="1000"/>
            </a:lvl3pPr>
            <a:lvl4pPr marL="1370038" indent="0">
              <a:buNone/>
              <a:defRPr sz="900"/>
            </a:lvl4pPr>
            <a:lvl5pPr marL="1826715" indent="0">
              <a:buNone/>
              <a:defRPr sz="900"/>
            </a:lvl5pPr>
            <a:lvl6pPr marL="2283396" indent="0">
              <a:buNone/>
              <a:defRPr sz="900"/>
            </a:lvl6pPr>
            <a:lvl7pPr marL="2740074" indent="0">
              <a:buNone/>
              <a:defRPr sz="900"/>
            </a:lvl7pPr>
            <a:lvl8pPr marL="3196748" indent="0">
              <a:buNone/>
              <a:defRPr sz="900"/>
            </a:lvl8pPr>
            <a:lvl9pPr marL="3653431" indent="0">
              <a:buNone/>
              <a:defRPr sz="900"/>
            </a:lvl9pPr>
          </a:lstStyle>
          <a:p>
            <a:pPr lvl="0"/>
            <a:r>
              <a:rPr lang="de-CH" smtClean="0"/>
              <a:t>Fare clic per modificare gli stili del testo dello schema</a:t>
            </a:r>
          </a:p>
        </p:txBody>
      </p:sp>
      <p:sp>
        <p:nvSpPr>
          <p:cNvPr id="5" name="Segnaposto data 4"/>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de-CH"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6678" indent="0">
              <a:buNone/>
              <a:defRPr sz="2800"/>
            </a:lvl2pPr>
            <a:lvl3pPr marL="913358" indent="0">
              <a:buNone/>
              <a:defRPr sz="2400"/>
            </a:lvl3pPr>
            <a:lvl4pPr marL="1370038" indent="0">
              <a:buNone/>
              <a:defRPr sz="2000"/>
            </a:lvl4pPr>
            <a:lvl5pPr marL="1826715" indent="0">
              <a:buNone/>
              <a:defRPr sz="2000"/>
            </a:lvl5pPr>
            <a:lvl6pPr marL="2283396" indent="0">
              <a:buNone/>
              <a:defRPr sz="2000"/>
            </a:lvl6pPr>
            <a:lvl7pPr marL="2740074" indent="0">
              <a:buNone/>
              <a:defRPr sz="2000"/>
            </a:lvl7pPr>
            <a:lvl8pPr marL="3196748" indent="0">
              <a:buNone/>
              <a:defRPr sz="2000"/>
            </a:lvl8pPr>
            <a:lvl9pPr marL="3653431"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6678" indent="0">
              <a:buNone/>
              <a:defRPr sz="1200"/>
            </a:lvl2pPr>
            <a:lvl3pPr marL="913358" indent="0">
              <a:buNone/>
              <a:defRPr sz="1000"/>
            </a:lvl3pPr>
            <a:lvl4pPr marL="1370038" indent="0">
              <a:buNone/>
              <a:defRPr sz="900"/>
            </a:lvl4pPr>
            <a:lvl5pPr marL="1826715" indent="0">
              <a:buNone/>
              <a:defRPr sz="900"/>
            </a:lvl5pPr>
            <a:lvl6pPr marL="2283396" indent="0">
              <a:buNone/>
              <a:defRPr sz="900"/>
            </a:lvl6pPr>
            <a:lvl7pPr marL="2740074" indent="0">
              <a:buNone/>
              <a:defRPr sz="900"/>
            </a:lvl7pPr>
            <a:lvl8pPr marL="3196748" indent="0">
              <a:buNone/>
              <a:defRPr sz="900"/>
            </a:lvl8pPr>
            <a:lvl9pPr marL="3653431" indent="0">
              <a:buNone/>
              <a:defRPr sz="900"/>
            </a:lvl9pPr>
          </a:lstStyle>
          <a:p>
            <a:pPr lvl="0"/>
            <a:r>
              <a:rPr lang="de-CH" smtClean="0"/>
              <a:t>Fare clic per modificare gli stili del testo dello schema</a:t>
            </a:r>
          </a:p>
        </p:txBody>
      </p:sp>
      <p:sp>
        <p:nvSpPr>
          <p:cNvPr id="5" name="Segnaposto data 4"/>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de-CH"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1" y="274649"/>
            <a:ext cx="2057400" cy="5851525"/>
          </a:xfrm>
        </p:spPr>
        <p:txBody>
          <a:bodyPr vert="eaVert"/>
          <a:lstStyle/>
          <a:p>
            <a:r>
              <a:rPr lang="de-CH" smtClean="0"/>
              <a:t>Fare clic per modificare stile</a:t>
            </a:r>
            <a:endParaRPr lang="it-IT"/>
          </a:p>
        </p:txBody>
      </p:sp>
      <p:sp>
        <p:nvSpPr>
          <p:cNvPr id="3" name="Segnaposto testo verticale 2"/>
          <p:cNvSpPr>
            <a:spLocks noGrp="1"/>
          </p:cNvSpPr>
          <p:nvPr>
            <p:ph type="body" orient="vert" idx="1"/>
          </p:nvPr>
        </p:nvSpPr>
        <p:spPr>
          <a:xfrm>
            <a:off x="457200" y="274649"/>
            <a:ext cx="6019800" cy="5851525"/>
          </a:xfrm>
        </p:spPr>
        <p:txBody>
          <a:bodyPr vert="eaVert"/>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10"/>
          </p:nvPr>
        </p:nvSpPr>
        <p:spPr/>
        <p:txBody>
          <a:bodyPr/>
          <a:lstStyle/>
          <a:p>
            <a:fld id="{A834F062-231C-044E-9D24-C1DCA908D2FC}" type="datetimeFigureOut">
              <a:rPr lang="it-IT" smtClean="0">
                <a:solidFill>
                  <a:prstClr val="black">
                    <a:tint val="75000"/>
                  </a:prstClr>
                </a:solidFill>
              </a:rPr>
              <a:pPr/>
              <a:t>08/11/2016</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4A9A1881-91B3-FF41-8A72-F56D4D1DCBF6}" type="slidenum">
              <a:rPr lang="it-IT" smtClean="0">
                <a:solidFill>
                  <a:prstClr val="black">
                    <a:tint val="75000"/>
                  </a:prstClr>
                </a:solidFill>
              </a:rPr>
              <a:pPr/>
              <a:t>‹N›</a:t>
            </a:fld>
            <a:endParaRPr lang="it-IT">
              <a:solidFill>
                <a:prstClr val="black">
                  <a:tint val="75000"/>
                </a:prstClr>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CH"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EBE0F-DD95-1E4B-B141-039C28527A7B}" type="datetimeFigureOut">
              <a:rPr lang="it-IT" smtClean="0"/>
              <a:t>08/11/2016</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D7CC5-4C90-B943-8157-BA0E2A02AE59}" type="slidenum">
              <a:rPr lang="it-IT" smtClean="0"/>
              <a:t>‹N›</a:t>
            </a:fld>
            <a:endParaRPr lang="it-IT"/>
          </a:p>
        </p:txBody>
      </p:sp>
    </p:spTree>
    <p:extLst>
      <p:ext uri="{BB962C8B-B14F-4D97-AF65-F5344CB8AC3E}">
        <p14:creationId xmlns:p14="http://schemas.microsoft.com/office/powerpoint/2010/main" val="4026067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330" tIns="45667" rIns="91330" bIns="45667" rtlCol="0" anchor="ctr">
            <a:normAutofit/>
          </a:bodyPr>
          <a:lstStyle/>
          <a:p>
            <a:r>
              <a:rPr lang="de-CH" smtClean="0"/>
              <a:t>Fare clic per modificare stile</a:t>
            </a:r>
            <a:endParaRPr lang="it-IT"/>
          </a:p>
        </p:txBody>
      </p:sp>
      <p:sp>
        <p:nvSpPr>
          <p:cNvPr id="3" name="Segnaposto testo 2"/>
          <p:cNvSpPr>
            <a:spLocks noGrp="1"/>
          </p:cNvSpPr>
          <p:nvPr>
            <p:ph type="body" idx="1"/>
          </p:nvPr>
        </p:nvSpPr>
        <p:spPr>
          <a:xfrm>
            <a:off x="457200" y="1600203"/>
            <a:ext cx="8229600" cy="4525963"/>
          </a:xfrm>
          <a:prstGeom prst="rect">
            <a:avLst/>
          </a:prstGeom>
        </p:spPr>
        <p:txBody>
          <a:bodyPr vert="horz" lIns="91330" tIns="45667" rIns="91330" bIns="45667" rtlCol="0">
            <a:normAutofit/>
          </a:bodyPr>
          <a:lstStyle/>
          <a:p>
            <a:pPr lvl="0"/>
            <a:r>
              <a:rPr lang="de-CH" smtClean="0"/>
              <a:t>Fare clic per modificare gli stili del testo dello schema</a:t>
            </a:r>
          </a:p>
          <a:p>
            <a:pPr lvl="1"/>
            <a:r>
              <a:rPr lang="de-CH" smtClean="0"/>
              <a:t>Secondo livello</a:t>
            </a:r>
          </a:p>
          <a:p>
            <a:pPr lvl="2"/>
            <a:r>
              <a:rPr lang="de-CH" smtClean="0"/>
              <a:t>Terzo livello</a:t>
            </a:r>
          </a:p>
          <a:p>
            <a:pPr lvl="3"/>
            <a:r>
              <a:rPr lang="de-CH" smtClean="0"/>
              <a:t>Quarto livello</a:t>
            </a:r>
          </a:p>
          <a:p>
            <a:pPr lvl="4"/>
            <a:r>
              <a:rPr lang="de-CH" smtClean="0"/>
              <a:t>Quinto livello</a:t>
            </a:r>
            <a:endParaRPr lang="it-IT"/>
          </a:p>
        </p:txBody>
      </p:sp>
      <p:sp>
        <p:nvSpPr>
          <p:cNvPr id="4" name="Segnaposto data 3"/>
          <p:cNvSpPr>
            <a:spLocks noGrp="1"/>
          </p:cNvSpPr>
          <p:nvPr>
            <p:ph type="dt" sz="half" idx="2"/>
          </p:nvPr>
        </p:nvSpPr>
        <p:spPr>
          <a:xfrm>
            <a:off x="457200" y="6356361"/>
            <a:ext cx="2133600" cy="365125"/>
          </a:xfrm>
          <a:prstGeom prst="rect">
            <a:avLst/>
          </a:prstGeom>
        </p:spPr>
        <p:txBody>
          <a:bodyPr vert="horz" lIns="91330" tIns="45667" rIns="91330" bIns="45667" rtlCol="0" anchor="ctr"/>
          <a:lstStyle>
            <a:lvl1pPr algn="l">
              <a:defRPr sz="1200">
                <a:solidFill>
                  <a:schemeClr val="tx1">
                    <a:tint val="75000"/>
                  </a:schemeClr>
                </a:solidFill>
              </a:defRPr>
            </a:lvl1pPr>
          </a:lstStyle>
          <a:p>
            <a:pPr defTabSz="456678"/>
            <a:fld id="{A834F062-231C-044E-9D24-C1DCA908D2FC}" type="datetimeFigureOut">
              <a:rPr lang="it-IT" smtClean="0">
                <a:solidFill>
                  <a:prstClr val="black">
                    <a:tint val="75000"/>
                  </a:prstClr>
                </a:solidFill>
              </a:rPr>
              <a:pPr defTabSz="456678"/>
              <a:t>08/11/2016</a:t>
            </a:fld>
            <a:endParaRPr lang="it-IT">
              <a:solidFill>
                <a:prstClr val="black">
                  <a:tint val="75000"/>
                </a:prstClr>
              </a:solidFill>
            </a:endParaRPr>
          </a:p>
        </p:txBody>
      </p:sp>
      <p:sp>
        <p:nvSpPr>
          <p:cNvPr id="5" name="Segnaposto piè di pagina 4"/>
          <p:cNvSpPr>
            <a:spLocks noGrp="1"/>
          </p:cNvSpPr>
          <p:nvPr>
            <p:ph type="ftr" sz="quarter" idx="3"/>
          </p:nvPr>
        </p:nvSpPr>
        <p:spPr>
          <a:xfrm>
            <a:off x="3124200" y="6356361"/>
            <a:ext cx="2895600" cy="365125"/>
          </a:xfrm>
          <a:prstGeom prst="rect">
            <a:avLst/>
          </a:prstGeom>
        </p:spPr>
        <p:txBody>
          <a:bodyPr vert="horz" lIns="91330" tIns="45667" rIns="91330" bIns="45667" rtlCol="0" anchor="ctr"/>
          <a:lstStyle>
            <a:lvl1pPr algn="ctr">
              <a:defRPr sz="1200">
                <a:solidFill>
                  <a:schemeClr val="tx1">
                    <a:tint val="75000"/>
                  </a:schemeClr>
                </a:solidFill>
              </a:defRPr>
            </a:lvl1pPr>
          </a:lstStyle>
          <a:p>
            <a:pPr defTabSz="456678"/>
            <a:endParaRPr lang="it-IT">
              <a:solidFill>
                <a:prstClr val="black">
                  <a:tint val="75000"/>
                </a:prstClr>
              </a:solidFill>
            </a:endParaRPr>
          </a:p>
        </p:txBody>
      </p:sp>
      <p:sp>
        <p:nvSpPr>
          <p:cNvPr id="6" name="Segnaposto numero diapositiva 5"/>
          <p:cNvSpPr>
            <a:spLocks noGrp="1"/>
          </p:cNvSpPr>
          <p:nvPr>
            <p:ph type="sldNum" sz="quarter" idx="4"/>
          </p:nvPr>
        </p:nvSpPr>
        <p:spPr>
          <a:xfrm>
            <a:off x="6553200" y="6356361"/>
            <a:ext cx="2133600" cy="365125"/>
          </a:xfrm>
          <a:prstGeom prst="rect">
            <a:avLst/>
          </a:prstGeom>
        </p:spPr>
        <p:txBody>
          <a:bodyPr vert="horz" lIns="91330" tIns="45667" rIns="91330" bIns="45667" rtlCol="0" anchor="ctr"/>
          <a:lstStyle>
            <a:lvl1pPr algn="r">
              <a:defRPr sz="1200">
                <a:solidFill>
                  <a:schemeClr val="tx1">
                    <a:tint val="75000"/>
                  </a:schemeClr>
                </a:solidFill>
              </a:defRPr>
            </a:lvl1pPr>
          </a:lstStyle>
          <a:p>
            <a:pPr defTabSz="456678"/>
            <a:fld id="{4A9A1881-91B3-FF41-8A72-F56D4D1DCBF6}" type="slidenum">
              <a:rPr lang="it-IT" smtClean="0">
                <a:solidFill>
                  <a:prstClr val="black">
                    <a:tint val="75000"/>
                  </a:prstClr>
                </a:solidFill>
              </a:rPr>
              <a:pPr defTabSz="456678"/>
              <a:t>‹N›</a:t>
            </a:fld>
            <a:endParaRPr lang="it-IT">
              <a:solidFill>
                <a:prstClr val="black">
                  <a:tint val="75000"/>
                </a:prstClr>
              </a:solidFill>
            </a:endParaRPr>
          </a:p>
        </p:txBody>
      </p:sp>
    </p:spTree>
    <p:extLst>
      <p:ext uri="{BB962C8B-B14F-4D97-AF65-F5344CB8AC3E}">
        <p14:creationId xmlns:p14="http://schemas.microsoft.com/office/powerpoint/2010/main" val="1627080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6678" rtl="0" eaLnBrk="1" latinLnBrk="0" hangingPunct="1">
        <a:spcBef>
          <a:spcPct val="0"/>
        </a:spcBef>
        <a:buNone/>
        <a:defRPr sz="4400" kern="1200">
          <a:solidFill>
            <a:schemeClr val="tx1"/>
          </a:solidFill>
          <a:latin typeface="+mj-lt"/>
          <a:ea typeface="+mj-ea"/>
          <a:cs typeface="+mj-cs"/>
        </a:defRPr>
      </a:lvl1pPr>
    </p:titleStyle>
    <p:bodyStyle>
      <a:lvl1pPr marL="342509" indent="-342509" algn="l" defTabSz="456678" rtl="0" eaLnBrk="1" latinLnBrk="0" hangingPunct="1">
        <a:spcBef>
          <a:spcPct val="20000"/>
        </a:spcBef>
        <a:buFont typeface="Arial"/>
        <a:buChar char="•"/>
        <a:defRPr sz="3200" kern="1200">
          <a:solidFill>
            <a:schemeClr val="tx1"/>
          </a:solidFill>
          <a:latin typeface="+mn-lt"/>
          <a:ea typeface="+mn-ea"/>
          <a:cs typeface="+mn-cs"/>
        </a:defRPr>
      </a:lvl1pPr>
      <a:lvl2pPr marL="742103" indent="-285424" algn="l" defTabSz="456678" rtl="0" eaLnBrk="1" latinLnBrk="0" hangingPunct="1">
        <a:spcBef>
          <a:spcPct val="20000"/>
        </a:spcBef>
        <a:buFont typeface="Arial"/>
        <a:buChar char="–"/>
        <a:defRPr sz="2800" kern="1200">
          <a:solidFill>
            <a:schemeClr val="tx1"/>
          </a:solidFill>
          <a:latin typeface="+mn-lt"/>
          <a:ea typeface="+mn-ea"/>
          <a:cs typeface="+mn-cs"/>
        </a:defRPr>
      </a:lvl2pPr>
      <a:lvl3pPr marL="1141699" indent="-228340" algn="l" defTabSz="456678" rtl="0" eaLnBrk="1" latinLnBrk="0" hangingPunct="1">
        <a:spcBef>
          <a:spcPct val="20000"/>
        </a:spcBef>
        <a:buFont typeface="Arial"/>
        <a:buChar char="•"/>
        <a:defRPr sz="2400" kern="1200">
          <a:solidFill>
            <a:schemeClr val="tx1"/>
          </a:solidFill>
          <a:latin typeface="+mn-lt"/>
          <a:ea typeface="+mn-ea"/>
          <a:cs typeface="+mn-cs"/>
        </a:defRPr>
      </a:lvl3pPr>
      <a:lvl4pPr marL="1598376" indent="-228340" algn="l" defTabSz="456678" rtl="0" eaLnBrk="1" latinLnBrk="0" hangingPunct="1">
        <a:spcBef>
          <a:spcPct val="20000"/>
        </a:spcBef>
        <a:buFont typeface="Arial"/>
        <a:buChar char="–"/>
        <a:defRPr sz="2000" kern="1200">
          <a:solidFill>
            <a:schemeClr val="tx1"/>
          </a:solidFill>
          <a:latin typeface="+mn-lt"/>
          <a:ea typeface="+mn-ea"/>
          <a:cs typeface="+mn-cs"/>
        </a:defRPr>
      </a:lvl4pPr>
      <a:lvl5pPr marL="2055056" indent="-228340" algn="l" defTabSz="456678" rtl="0" eaLnBrk="1" latinLnBrk="0" hangingPunct="1">
        <a:spcBef>
          <a:spcPct val="20000"/>
        </a:spcBef>
        <a:buFont typeface="Arial"/>
        <a:buChar char="»"/>
        <a:defRPr sz="2000" kern="1200">
          <a:solidFill>
            <a:schemeClr val="tx1"/>
          </a:solidFill>
          <a:latin typeface="+mn-lt"/>
          <a:ea typeface="+mn-ea"/>
          <a:cs typeface="+mn-cs"/>
        </a:defRPr>
      </a:lvl5pPr>
      <a:lvl6pPr marL="2511735" indent="-228340" algn="l" defTabSz="456678" rtl="0" eaLnBrk="1" latinLnBrk="0" hangingPunct="1">
        <a:spcBef>
          <a:spcPct val="20000"/>
        </a:spcBef>
        <a:buFont typeface="Arial"/>
        <a:buChar char="•"/>
        <a:defRPr sz="2000" kern="1200">
          <a:solidFill>
            <a:schemeClr val="tx1"/>
          </a:solidFill>
          <a:latin typeface="+mn-lt"/>
          <a:ea typeface="+mn-ea"/>
          <a:cs typeface="+mn-cs"/>
        </a:defRPr>
      </a:lvl6pPr>
      <a:lvl7pPr marL="2968414" indent="-228340" algn="l" defTabSz="456678" rtl="0" eaLnBrk="1" latinLnBrk="0" hangingPunct="1">
        <a:spcBef>
          <a:spcPct val="20000"/>
        </a:spcBef>
        <a:buFont typeface="Arial"/>
        <a:buChar char="•"/>
        <a:defRPr sz="2000" kern="1200">
          <a:solidFill>
            <a:schemeClr val="tx1"/>
          </a:solidFill>
          <a:latin typeface="+mn-lt"/>
          <a:ea typeface="+mn-ea"/>
          <a:cs typeface="+mn-cs"/>
        </a:defRPr>
      </a:lvl7pPr>
      <a:lvl8pPr marL="3425093" indent="-228340" algn="l" defTabSz="456678" rtl="0" eaLnBrk="1" latinLnBrk="0" hangingPunct="1">
        <a:spcBef>
          <a:spcPct val="20000"/>
        </a:spcBef>
        <a:buFont typeface="Arial"/>
        <a:buChar char="•"/>
        <a:defRPr sz="2000" kern="1200">
          <a:solidFill>
            <a:schemeClr val="tx1"/>
          </a:solidFill>
          <a:latin typeface="+mn-lt"/>
          <a:ea typeface="+mn-ea"/>
          <a:cs typeface="+mn-cs"/>
        </a:defRPr>
      </a:lvl8pPr>
      <a:lvl9pPr marL="3881771" indent="-228340" algn="l" defTabSz="4566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6678" rtl="0" eaLnBrk="1" latinLnBrk="0" hangingPunct="1">
        <a:defRPr sz="1800" kern="1200">
          <a:solidFill>
            <a:schemeClr val="tx1"/>
          </a:solidFill>
          <a:latin typeface="+mn-lt"/>
          <a:ea typeface="+mn-ea"/>
          <a:cs typeface="+mn-cs"/>
        </a:defRPr>
      </a:lvl1pPr>
      <a:lvl2pPr marL="456678" algn="l" defTabSz="456678" rtl="0" eaLnBrk="1" latinLnBrk="0" hangingPunct="1">
        <a:defRPr sz="1800" kern="1200">
          <a:solidFill>
            <a:schemeClr val="tx1"/>
          </a:solidFill>
          <a:latin typeface="+mn-lt"/>
          <a:ea typeface="+mn-ea"/>
          <a:cs typeface="+mn-cs"/>
        </a:defRPr>
      </a:lvl2pPr>
      <a:lvl3pPr marL="913358" algn="l" defTabSz="456678" rtl="0" eaLnBrk="1" latinLnBrk="0" hangingPunct="1">
        <a:defRPr sz="1800" kern="1200">
          <a:solidFill>
            <a:schemeClr val="tx1"/>
          </a:solidFill>
          <a:latin typeface="+mn-lt"/>
          <a:ea typeface="+mn-ea"/>
          <a:cs typeface="+mn-cs"/>
        </a:defRPr>
      </a:lvl3pPr>
      <a:lvl4pPr marL="1370038" algn="l" defTabSz="456678" rtl="0" eaLnBrk="1" latinLnBrk="0" hangingPunct="1">
        <a:defRPr sz="1800" kern="1200">
          <a:solidFill>
            <a:schemeClr val="tx1"/>
          </a:solidFill>
          <a:latin typeface="+mn-lt"/>
          <a:ea typeface="+mn-ea"/>
          <a:cs typeface="+mn-cs"/>
        </a:defRPr>
      </a:lvl4pPr>
      <a:lvl5pPr marL="1826715" algn="l" defTabSz="456678" rtl="0" eaLnBrk="1" latinLnBrk="0" hangingPunct="1">
        <a:defRPr sz="1800" kern="1200">
          <a:solidFill>
            <a:schemeClr val="tx1"/>
          </a:solidFill>
          <a:latin typeface="+mn-lt"/>
          <a:ea typeface="+mn-ea"/>
          <a:cs typeface="+mn-cs"/>
        </a:defRPr>
      </a:lvl5pPr>
      <a:lvl6pPr marL="2283396" algn="l" defTabSz="456678" rtl="0" eaLnBrk="1" latinLnBrk="0" hangingPunct="1">
        <a:defRPr sz="1800" kern="1200">
          <a:solidFill>
            <a:schemeClr val="tx1"/>
          </a:solidFill>
          <a:latin typeface="+mn-lt"/>
          <a:ea typeface="+mn-ea"/>
          <a:cs typeface="+mn-cs"/>
        </a:defRPr>
      </a:lvl6pPr>
      <a:lvl7pPr marL="2740074" algn="l" defTabSz="456678" rtl="0" eaLnBrk="1" latinLnBrk="0" hangingPunct="1">
        <a:defRPr sz="1800" kern="1200">
          <a:solidFill>
            <a:schemeClr val="tx1"/>
          </a:solidFill>
          <a:latin typeface="+mn-lt"/>
          <a:ea typeface="+mn-ea"/>
          <a:cs typeface="+mn-cs"/>
        </a:defRPr>
      </a:lvl7pPr>
      <a:lvl8pPr marL="3196748" algn="l" defTabSz="456678" rtl="0" eaLnBrk="1" latinLnBrk="0" hangingPunct="1">
        <a:defRPr sz="1800" kern="1200">
          <a:solidFill>
            <a:schemeClr val="tx1"/>
          </a:solidFill>
          <a:latin typeface="+mn-lt"/>
          <a:ea typeface="+mn-ea"/>
          <a:cs typeface="+mn-cs"/>
        </a:defRPr>
      </a:lvl8pPr>
      <a:lvl9pPr marL="3653431" algn="l" defTabSz="4566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solidFill>
            <a:schemeClr val="bg2">
              <a:alpha val="72000"/>
            </a:schemeClr>
          </a:solidFill>
        </p:spPr>
        <p:txBody>
          <a:bodyPr>
            <a:normAutofit fontScale="90000"/>
          </a:bodyPr>
          <a:lstStyle/>
          <a:p>
            <a:r>
              <a:rPr lang="en-US" dirty="0" smtClean="0"/>
              <a:t/>
            </a:r>
            <a:br>
              <a:rPr lang="en-US" dirty="0" smtClean="0"/>
            </a:br>
            <a:r>
              <a:rPr lang="en-US" dirty="0" smtClean="0"/>
              <a:t>La persona </a:t>
            </a:r>
            <a:r>
              <a:rPr lang="en-US" dirty="0" err="1" smtClean="0"/>
              <a:t>ammalata</a:t>
            </a:r>
            <a:r>
              <a:rPr lang="en-US" dirty="0" smtClean="0"/>
              <a:t>: </a:t>
            </a:r>
            <a:r>
              <a:rPr lang="en-US" dirty="0" err="1" smtClean="0"/>
              <a:t>stato</a:t>
            </a:r>
            <a:r>
              <a:rPr lang="en-US" dirty="0" smtClean="0"/>
              <a:t> </a:t>
            </a:r>
            <a:r>
              <a:rPr lang="en-US" dirty="0" err="1" smtClean="0"/>
              <a:t>cronico</a:t>
            </a:r>
            <a:r>
              <a:rPr lang="en-US" dirty="0" smtClean="0"/>
              <a:t>, </a:t>
            </a:r>
            <a:r>
              <a:rPr lang="en-US" dirty="0" err="1" smtClean="0"/>
              <a:t>malattia</a:t>
            </a:r>
            <a:r>
              <a:rPr lang="en-US" dirty="0" smtClean="0"/>
              <a:t> </a:t>
            </a:r>
            <a:r>
              <a:rPr lang="en-US" dirty="0" err="1" smtClean="0"/>
              <a:t>terminale</a:t>
            </a:r>
            <a:r>
              <a:rPr lang="en-US" dirty="0" smtClean="0"/>
              <a:t>.</a:t>
            </a:r>
            <a:br>
              <a:rPr lang="en-US" dirty="0" smtClean="0"/>
            </a:br>
            <a:endParaRPr lang="it-IT" dirty="0"/>
          </a:p>
        </p:txBody>
      </p:sp>
      <p:sp>
        <p:nvSpPr>
          <p:cNvPr id="3" name="Sottotitolo 2"/>
          <p:cNvSpPr>
            <a:spLocks noGrp="1"/>
          </p:cNvSpPr>
          <p:nvPr>
            <p:ph type="subTitle" idx="1"/>
          </p:nvPr>
        </p:nvSpPr>
        <p:spPr/>
        <p:txBody>
          <a:bodyPr/>
          <a:lstStyle/>
          <a:p>
            <a:r>
              <a:rPr lang="en-US" sz="2300" dirty="0">
                <a:solidFill>
                  <a:prstClr val="black"/>
                </a:solidFill>
                <a:ea typeface="+mj-ea"/>
                <a:cs typeface="+mj-cs"/>
              </a:rPr>
              <a:t>Un </a:t>
            </a:r>
            <a:r>
              <a:rPr lang="en-US" sz="2300" dirty="0" err="1">
                <a:solidFill>
                  <a:prstClr val="black"/>
                </a:solidFill>
                <a:ea typeface="+mj-ea"/>
                <a:cs typeface="+mj-cs"/>
              </a:rPr>
              <a:t>invito</a:t>
            </a:r>
            <a:r>
              <a:rPr lang="en-US" sz="2300" dirty="0">
                <a:solidFill>
                  <a:prstClr val="black"/>
                </a:solidFill>
                <a:ea typeface="+mj-ea"/>
                <a:cs typeface="+mj-cs"/>
              </a:rPr>
              <a:t> </a:t>
            </a:r>
            <a:r>
              <a:rPr lang="en-US" sz="2300" dirty="0" err="1">
                <a:solidFill>
                  <a:prstClr val="black"/>
                </a:solidFill>
                <a:ea typeface="+mj-ea"/>
                <a:cs typeface="+mj-cs"/>
              </a:rPr>
              <a:t>alla</a:t>
            </a:r>
            <a:r>
              <a:rPr lang="en-US" sz="2300" dirty="0">
                <a:solidFill>
                  <a:prstClr val="black"/>
                </a:solidFill>
                <a:ea typeface="+mj-ea"/>
                <a:cs typeface="+mj-cs"/>
              </a:rPr>
              <a:t> </a:t>
            </a:r>
            <a:r>
              <a:rPr lang="en-US" sz="2300" dirty="0" err="1">
                <a:solidFill>
                  <a:prstClr val="black"/>
                </a:solidFill>
                <a:ea typeface="+mj-ea"/>
                <a:cs typeface="+mj-cs"/>
              </a:rPr>
              <a:t>solidarietà</a:t>
            </a:r>
            <a:endParaRPr lang="it-IT" dirty="0"/>
          </a:p>
        </p:txBody>
      </p:sp>
      <p:sp>
        <p:nvSpPr>
          <p:cNvPr id="4" name="Rectangle 1"/>
          <p:cNvSpPr>
            <a:spLocks/>
          </p:cNvSpPr>
          <p:nvPr/>
        </p:nvSpPr>
        <p:spPr bwMode="auto">
          <a:xfrm>
            <a:off x="258961" y="6263802"/>
            <a:ext cx="8617148" cy="285750"/>
          </a:xfrm>
          <a:prstGeom prst="rect">
            <a:avLst/>
          </a:prstGeom>
          <a:noFill/>
          <a:ln w="9525">
            <a:noFill/>
            <a:miter lim="800000"/>
            <a:headEnd/>
            <a:tailEnd/>
          </a:ln>
        </p:spPr>
        <p:txBody>
          <a:bodyPr lIns="0" tIns="0" rIns="0" bIns="0" anchor="ctr"/>
          <a:lstStyle/>
          <a:p>
            <a:pPr>
              <a:spcBef>
                <a:spcPts val="773"/>
              </a:spcBef>
            </a:pPr>
            <a:r>
              <a:rPr lang="en-US" sz="2800" b="1" i="1" dirty="0">
                <a:solidFill>
                  <a:srgbClr val="800000"/>
                </a:solidFill>
                <a:ea typeface="Palatino"/>
                <a:cs typeface="Palatino"/>
              </a:rPr>
              <a:t>Corso AVULSS - </a:t>
            </a:r>
            <a:r>
              <a:rPr lang="en-US" sz="2800" b="1" i="1" dirty="0" err="1">
                <a:solidFill>
                  <a:srgbClr val="800000"/>
                </a:solidFill>
                <a:ea typeface="Palatino"/>
                <a:cs typeface="Palatino"/>
              </a:rPr>
              <a:t>Ottobre</a:t>
            </a:r>
            <a:r>
              <a:rPr lang="en-US" sz="2800" b="1" i="1" dirty="0">
                <a:solidFill>
                  <a:srgbClr val="800000"/>
                </a:solidFill>
                <a:ea typeface="Palatino"/>
                <a:cs typeface="Palatino"/>
              </a:rPr>
              <a:t> </a:t>
            </a:r>
            <a:r>
              <a:rPr lang="en-US" sz="2800" b="1" i="1" dirty="0" smtClean="0">
                <a:solidFill>
                  <a:srgbClr val="800000"/>
                </a:solidFill>
                <a:ea typeface="Palatino"/>
                <a:cs typeface="Palatino"/>
              </a:rPr>
              <a:t>2016</a:t>
            </a:r>
            <a:endParaRPr lang="en-US" sz="2800" b="1" i="1" dirty="0">
              <a:solidFill>
                <a:srgbClr val="800000"/>
              </a:solidFill>
              <a:ea typeface="Palatino"/>
              <a:cs typeface="Palatino"/>
            </a:endParaRPr>
          </a:p>
        </p:txBody>
      </p:sp>
      <p:sp>
        <p:nvSpPr>
          <p:cNvPr id="5" name="Rectangle 1"/>
          <p:cNvSpPr>
            <a:spLocks/>
          </p:cNvSpPr>
          <p:nvPr/>
        </p:nvSpPr>
        <p:spPr bwMode="auto">
          <a:xfrm>
            <a:off x="411361" y="6237624"/>
            <a:ext cx="8617148" cy="285750"/>
          </a:xfrm>
          <a:prstGeom prst="rect">
            <a:avLst/>
          </a:prstGeom>
          <a:noFill/>
          <a:ln w="9525">
            <a:noFill/>
            <a:miter lim="800000"/>
            <a:headEnd/>
            <a:tailEnd/>
          </a:ln>
        </p:spPr>
        <p:txBody>
          <a:bodyPr lIns="0" tIns="0" rIns="0" bIns="0" anchor="ctr"/>
          <a:lstStyle/>
          <a:p>
            <a:pPr algn="r">
              <a:spcBef>
                <a:spcPts val="773"/>
              </a:spcBef>
            </a:pPr>
            <a:r>
              <a:rPr lang="en-US" sz="2800" b="1" i="1" dirty="0" smtClean="0">
                <a:solidFill>
                  <a:srgbClr val="800000"/>
                </a:solidFill>
                <a:ea typeface="Palatino"/>
                <a:cs typeface="Palatino"/>
              </a:rPr>
              <a:t>Roberto Riedo</a:t>
            </a:r>
            <a:endParaRPr lang="en-US" sz="2800" b="1" i="1" dirty="0">
              <a:solidFill>
                <a:srgbClr val="800000"/>
              </a:solidFill>
              <a:ea typeface="Palatino"/>
              <a:cs typeface="Palatino"/>
            </a:endParaRPr>
          </a:p>
        </p:txBody>
      </p:sp>
    </p:spTree>
    <p:extLst>
      <p:ext uri="{BB962C8B-B14F-4D97-AF65-F5344CB8AC3E}">
        <p14:creationId xmlns:p14="http://schemas.microsoft.com/office/powerpoint/2010/main" val="32759153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5800726" y="303190"/>
            <a:ext cx="2643187" cy="600052"/>
          </a:xfrm>
        </p:spPr>
        <p:txBody>
          <a:bodyPr anchor="ctr">
            <a:normAutofit/>
          </a:bodyPr>
          <a:lstStyle/>
          <a:p>
            <a:pPr algn="r"/>
            <a:r>
              <a:rPr lang="it-IT" sz="2500" smtClean="0"/>
              <a:t>Sommario</a:t>
            </a:r>
            <a:endParaRPr lang="it-IT" sz="2500" dirty="0"/>
          </a:p>
        </p:txBody>
      </p:sp>
      <p:sp>
        <p:nvSpPr>
          <p:cNvPr id="6" name="Segnaposto contenuto 5"/>
          <p:cNvSpPr>
            <a:spLocks noGrp="1"/>
          </p:cNvSpPr>
          <p:nvPr>
            <p:ph sz="half" idx="1"/>
          </p:nvPr>
        </p:nvSpPr>
        <p:spPr>
          <a:xfrm>
            <a:off x="5357812" y="1945452"/>
            <a:ext cx="3086101" cy="2590812"/>
          </a:xfrm>
        </p:spPr>
        <p:txBody>
          <a:bodyPr numCol="1">
            <a:noAutofit/>
          </a:bodyPr>
          <a:lstStyle/>
          <a:p>
            <a:pPr>
              <a:lnSpc>
                <a:spcPct val="100000"/>
              </a:lnSpc>
              <a:buSzPct val="100000"/>
            </a:pPr>
            <a:r>
              <a:rPr lang="it-IT" sz="2000" dirty="0" smtClean="0"/>
              <a:t>Rimedi </a:t>
            </a:r>
            <a:r>
              <a:rPr lang="it-IT" sz="2000" dirty="0"/>
              <a:t>proposti</a:t>
            </a:r>
          </a:p>
          <a:p>
            <a:pPr marL="998318" lvl="2" indent="-321457">
              <a:buSzPct val="100000"/>
              <a:buFont typeface="+mj-lt"/>
              <a:buAutoNum type="alphaLcPeriod"/>
            </a:pPr>
            <a:r>
              <a:rPr lang="it-IT" dirty="0" smtClean="0"/>
              <a:t>Medicina:</a:t>
            </a:r>
          </a:p>
          <a:p>
            <a:pPr marL="1455518" lvl="3" indent="-321457">
              <a:buSzPct val="100000"/>
              <a:buFont typeface="+mj-lt"/>
              <a:buAutoNum type="alphaLcPeriod"/>
            </a:pPr>
            <a:r>
              <a:rPr lang="it-IT" dirty="0" smtClean="0"/>
              <a:t>Farmaci</a:t>
            </a:r>
          </a:p>
          <a:p>
            <a:pPr marL="1455518" lvl="3" indent="-321457">
              <a:buSzPct val="100000"/>
              <a:buFont typeface="+mj-lt"/>
              <a:buAutoNum type="alphaLcPeriod"/>
            </a:pPr>
            <a:r>
              <a:rPr lang="it-IT" dirty="0" smtClean="0"/>
              <a:t>Prevenzione</a:t>
            </a:r>
          </a:p>
          <a:p>
            <a:pPr marL="998318" lvl="2" indent="-321457">
              <a:buSzPct val="100000"/>
              <a:buFont typeface="+mj-lt"/>
              <a:buAutoNum type="alphaLcPeriod"/>
            </a:pPr>
            <a:r>
              <a:rPr lang="it-IT" dirty="0" smtClean="0"/>
              <a:t>Love &amp; Tender Care</a:t>
            </a:r>
            <a:endParaRPr lang="it-IT" dirty="0"/>
          </a:p>
          <a:p>
            <a:pPr>
              <a:lnSpc>
                <a:spcPct val="100000"/>
              </a:lnSpc>
              <a:buFont typeface="Wingdings" charset="2"/>
              <a:buChar char="q"/>
            </a:pPr>
            <a:endParaRPr lang="it-IT" sz="2000" dirty="0"/>
          </a:p>
        </p:txBody>
      </p:sp>
      <p:sp>
        <p:nvSpPr>
          <p:cNvPr id="2" name="Segnaposto contenuto 1"/>
          <p:cNvSpPr>
            <a:spLocks noGrp="1"/>
          </p:cNvSpPr>
          <p:nvPr>
            <p:ph sz="half" idx="2"/>
          </p:nvPr>
        </p:nvSpPr>
        <p:spPr>
          <a:xfrm>
            <a:off x="171449" y="603216"/>
            <a:ext cx="4371975" cy="5275285"/>
          </a:xfrm>
        </p:spPr>
        <p:txBody>
          <a:bodyPr>
            <a:normAutofit/>
          </a:bodyPr>
          <a:lstStyle/>
          <a:p>
            <a:pPr marL="457200" indent="-457200">
              <a:lnSpc>
                <a:spcPct val="100000"/>
              </a:lnSpc>
              <a:buSzPct val="100000"/>
              <a:buFont typeface="+mj-lt"/>
              <a:buAutoNum type="arabicPeriod"/>
            </a:pPr>
            <a:r>
              <a:rPr lang="it-IT" sz="2000" dirty="0" smtClean="0"/>
              <a:t>La salute un adattamento continuo, definizioni in aiuto</a:t>
            </a:r>
          </a:p>
          <a:p>
            <a:pPr marL="457200" indent="-457200">
              <a:lnSpc>
                <a:spcPct val="100000"/>
              </a:lnSpc>
              <a:buSzPct val="100000"/>
              <a:buFont typeface="+mj-lt"/>
              <a:buAutoNum type="arabicPeriod"/>
            </a:pPr>
            <a:r>
              <a:rPr lang="it-IT" sz="2000" dirty="0" smtClean="0"/>
              <a:t>Il paziente cronico frutto del proprio vissuto e del proprio contesto sociale</a:t>
            </a:r>
          </a:p>
          <a:p>
            <a:pPr marL="457200" indent="-457200">
              <a:lnSpc>
                <a:spcPct val="100000"/>
              </a:lnSpc>
              <a:buSzPct val="100000"/>
              <a:buFont typeface="+mj-lt"/>
              <a:buAutoNum type="arabicPeriod"/>
            </a:pPr>
            <a:r>
              <a:rPr lang="it-IT" sz="2000" dirty="0" smtClean="0"/>
              <a:t>Alcune cifre per capire quanto sia importante il carico legato alla malattia cronica</a:t>
            </a:r>
          </a:p>
          <a:p>
            <a:pPr marL="457200" indent="-457200">
              <a:buSzPct val="100000"/>
              <a:buFont typeface="+mj-lt"/>
              <a:buAutoNum type="arabicPeriod"/>
            </a:pPr>
            <a:r>
              <a:rPr lang="it-IT" sz="2000" dirty="0"/>
              <a:t>una trattazione riservata alla malattia cronica inabilitante e </a:t>
            </a:r>
            <a:r>
              <a:rPr lang="it-IT" sz="2000" dirty="0" smtClean="0"/>
              <a:t>terminale</a:t>
            </a:r>
          </a:p>
          <a:p>
            <a:pPr marL="1019761" lvl="2" indent="-342900">
              <a:buSzPct val="100000"/>
              <a:buFont typeface="+mj-lt"/>
              <a:buAutoNum type="alphaLcPeriod"/>
            </a:pPr>
            <a:r>
              <a:rPr lang="it-IT" sz="1800" dirty="0" smtClean="0"/>
              <a:t>aspetti emotivi, relazionali, fisici</a:t>
            </a:r>
          </a:p>
          <a:p>
            <a:pPr marL="1019761" lvl="2" indent="-342900">
              <a:buSzPct val="100000"/>
              <a:buFont typeface="+mj-lt"/>
              <a:buAutoNum type="alphaLcPeriod"/>
            </a:pPr>
            <a:r>
              <a:rPr lang="it-IT" sz="1800" dirty="0" smtClean="0"/>
              <a:t>Argomenti </a:t>
            </a:r>
            <a:r>
              <a:rPr lang="it-IT" sz="1800" dirty="0"/>
              <a:t>critici: clinici ed etici</a:t>
            </a:r>
          </a:p>
          <a:p>
            <a:pPr>
              <a:lnSpc>
                <a:spcPct val="100000"/>
              </a:lnSpc>
              <a:buSzPct val="100000"/>
            </a:pPr>
            <a:endParaRPr lang="it-IT" sz="2000" dirty="0" smtClean="0"/>
          </a:p>
          <a:p>
            <a:endParaRPr lang="it-IT" sz="2000" dirty="0"/>
          </a:p>
        </p:txBody>
      </p:sp>
      <p:sp>
        <p:nvSpPr>
          <p:cNvPr id="4" name="Segnaposto numero diapositiva 3"/>
          <p:cNvSpPr>
            <a:spLocks noGrp="1"/>
          </p:cNvSpPr>
          <p:nvPr>
            <p:ph type="sldNum" sz="quarter" idx="12"/>
          </p:nvPr>
        </p:nvSpPr>
        <p:spPr/>
        <p:txBody>
          <a:bodyPr/>
          <a:lstStyle/>
          <a:p>
            <a:pPr>
              <a:defRPr/>
            </a:pPr>
            <a:fld id="{E39CAC13-640E-4C2E-98B6-4ADF3D4FAC4F}" type="slidenum">
              <a:rPr lang="en-US" smtClean="0"/>
              <a:pPr>
                <a:defRPr/>
              </a:pPr>
              <a:t>2</a:t>
            </a:fld>
            <a:endParaRPr lang="en-US"/>
          </a:p>
        </p:txBody>
      </p:sp>
    </p:spTree>
    <p:extLst>
      <p:ext uri="{BB962C8B-B14F-4D97-AF65-F5344CB8AC3E}">
        <p14:creationId xmlns:p14="http://schemas.microsoft.com/office/powerpoint/2010/main" val="1726087625"/>
      </p:ext>
    </p:extLst>
  </p:cSld>
  <p:clrMapOvr>
    <a:masterClrMapping/>
  </p:clrMapOvr>
  <mc:AlternateContent xmlns:mc="http://schemas.openxmlformats.org/markup-compatibility/2006" xmlns:p14="http://schemas.microsoft.com/office/powerpoint/2010/main">
    <mc:Choice Requires="p14">
      <p:transition spd="slow" p14:dur="13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Effect transition="in" filter="blinds(horizontal)">
                                      <p:cBhvr>
                                        <p:cTn id="33" dur="500"/>
                                        <p:tgtEl>
                                          <p:spTgt spid="6">
                                            <p:txEl>
                                              <p:pRg st="0" end="0"/>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Effect transition="in" filter="blinds(horizontal)">
                                      <p:cBhvr>
                                        <p:cTn id="36" dur="500"/>
                                        <p:tgtEl>
                                          <p:spTgt spid="6">
                                            <p:txEl>
                                              <p:pRg st="1" end="1"/>
                                            </p:txEl>
                                          </p:spTgt>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blinds(horizontal)">
                                      <p:cBhvr>
                                        <p:cTn id="39" dur="500"/>
                                        <p:tgtEl>
                                          <p:spTgt spid="6">
                                            <p:txEl>
                                              <p:pRg st="2" end="2"/>
                                            </p:tx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blinds(horizontal)">
                                      <p:cBhvr>
                                        <p:cTn id="42" dur="500"/>
                                        <p:tgtEl>
                                          <p:spTgt spid="6">
                                            <p:txEl>
                                              <p:pRg st="3" end="3"/>
                                            </p:txEl>
                                          </p:spTgt>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Effect transition="in" filter="blinds(horizontal)">
                                      <p:cBhvr>
                                        <p:cTn id="4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074" name="Titolo 1"/>
          <p:cNvSpPr>
            <a:spLocks noGrp="1"/>
          </p:cNvSpPr>
          <p:nvPr>
            <p:ph type="ctrTitle" idx="4294967295"/>
          </p:nvPr>
        </p:nvSpPr>
        <p:spPr>
          <a:xfrm>
            <a:off x="1204605" y="1656929"/>
            <a:ext cx="7273230" cy="3029396"/>
          </a:xfrm>
          <a:solidFill>
            <a:srgbClr val="51C2A9">
              <a:alpha val="64000"/>
            </a:srgbClr>
          </a:solidFill>
        </p:spPr>
        <p:txBody>
          <a:bodyPr lIns="91435" tIns="45718" rIns="91435" bIns="45718">
            <a:normAutofit/>
          </a:bodyPr>
          <a:lstStyle/>
          <a:p>
            <a:pPr marL="838157" indent="-838157"/>
            <a:r>
              <a:rPr lang="it-IT" sz="5400" b="1" dirty="0">
                <a:solidFill>
                  <a:schemeClr val="bg1"/>
                </a:solidFill>
                <a:latin typeface="Calibri" charset="0"/>
              </a:rPr>
              <a:t>CHE </a:t>
            </a:r>
            <a:r>
              <a:rPr lang="it-IT" sz="5400" b="1" dirty="0" smtClean="0">
                <a:solidFill>
                  <a:schemeClr val="bg1"/>
                </a:solidFill>
                <a:latin typeface="Calibri" charset="0"/>
              </a:rPr>
              <a:t>COS</a:t>
            </a:r>
            <a:r>
              <a:rPr lang="de-CH" sz="5400" b="1" dirty="0" smtClean="0">
                <a:solidFill>
                  <a:schemeClr val="bg1"/>
                </a:solidFill>
                <a:latin typeface="Calibri" charset="0"/>
              </a:rPr>
              <a:t>‘ </a:t>
            </a:r>
            <a:r>
              <a:rPr lang="it-IT" altLang="ja-JP" sz="5400" b="1" dirty="0" smtClean="0">
                <a:solidFill>
                  <a:schemeClr val="bg1"/>
                </a:solidFill>
                <a:latin typeface="Calibri" charset="0"/>
              </a:rPr>
              <a:t>è</a:t>
            </a:r>
            <a:r>
              <a:rPr lang="it-IT" sz="5400" b="1" dirty="0" smtClean="0">
                <a:solidFill>
                  <a:schemeClr val="bg1"/>
                </a:solidFill>
                <a:latin typeface="Calibri" charset="0"/>
              </a:rPr>
              <a:t> </a:t>
            </a:r>
            <a:r>
              <a:rPr lang="it-IT" sz="5400" b="1" dirty="0">
                <a:solidFill>
                  <a:schemeClr val="bg1"/>
                </a:solidFill>
                <a:latin typeface="Calibri" charset="0"/>
              </a:rPr>
              <a:t>LA SALUTE?</a:t>
            </a:r>
          </a:p>
        </p:txBody>
      </p:sp>
    </p:spTree>
    <p:extLst>
      <p:ext uri="{BB962C8B-B14F-4D97-AF65-F5344CB8AC3E}">
        <p14:creationId xmlns:p14="http://schemas.microsoft.com/office/powerpoint/2010/main" val="26838311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914177" y="915293"/>
            <a:ext cx="8229823" cy="4526236"/>
          </a:xfrm>
        </p:spPr>
        <p:txBody>
          <a:bodyPr lIns="91435" tIns="45718" rIns="91435" bIns="45718">
            <a:normAutofit/>
          </a:bodyPr>
          <a:lstStyle/>
          <a:p>
            <a:r>
              <a:rPr lang="it-IT" sz="4400" dirty="0">
                <a:latin typeface="Chalkboard SE Bold"/>
                <a:cs typeface="Chalkboard SE Bold"/>
              </a:rPr>
              <a:t>Assenza di malattia</a:t>
            </a:r>
          </a:p>
          <a:p>
            <a:r>
              <a:rPr lang="it-IT" sz="4400" dirty="0">
                <a:latin typeface="Chalkboard SE Bold"/>
                <a:cs typeface="Chalkboard SE Bold"/>
              </a:rPr>
              <a:t>Sensazione di benessere</a:t>
            </a:r>
          </a:p>
          <a:p>
            <a:r>
              <a:rPr lang="it-IT" sz="4400" dirty="0">
                <a:latin typeface="Chalkboard SE Bold"/>
                <a:cs typeface="Chalkboard SE Bold"/>
              </a:rPr>
              <a:t>Vivere più a lungo</a:t>
            </a:r>
          </a:p>
          <a:p>
            <a:r>
              <a:rPr lang="it-IT" sz="4400" dirty="0">
                <a:latin typeface="Chalkboard SE Bold"/>
                <a:cs typeface="Chalkboard SE Bold"/>
              </a:rPr>
              <a:t>Accessibilità alle cure</a:t>
            </a:r>
          </a:p>
          <a:p>
            <a:r>
              <a:rPr lang="it-IT" sz="4400" dirty="0">
                <a:latin typeface="Chalkboard SE Bold"/>
                <a:cs typeface="Chalkboard SE Bold"/>
              </a:rPr>
              <a:t>Essere in forma</a:t>
            </a:r>
          </a:p>
        </p:txBody>
      </p:sp>
    </p:spTree>
    <p:extLst>
      <p:ext uri="{BB962C8B-B14F-4D97-AF65-F5344CB8AC3E}">
        <p14:creationId xmlns:p14="http://schemas.microsoft.com/office/powerpoint/2010/main" val="36062493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strips(downLeft)">
                                      <p:cBhvr>
                                        <p:cTn id="11" dur="2000"/>
                                        <p:tgtEl>
                                          <p:spTgt spid="2">
                                            <p:txEl>
                                              <p:pRg st="1" end="1"/>
                                            </p:txEl>
                                          </p:spTgt>
                                        </p:tgtEl>
                                      </p:cBhvr>
                                    </p:animEffect>
                                  </p:childTnLst>
                                </p:cTn>
                              </p:par>
                            </p:childTnLst>
                          </p:cTn>
                        </p:par>
                        <p:par>
                          <p:cTn id="12" fill="hold">
                            <p:stCondLst>
                              <p:cond delay="2500"/>
                            </p:stCondLst>
                            <p:childTnLst>
                              <p:par>
                                <p:cTn id="13" presetID="18" presetClass="entr" presetSubtype="12"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strips(downLeft)">
                                      <p:cBhvr>
                                        <p:cTn id="15" dur="2000"/>
                                        <p:tgtEl>
                                          <p:spTgt spid="2">
                                            <p:txEl>
                                              <p:pRg st="2" end="2"/>
                                            </p:txEl>
                                          </p:spTgt>
                                        </p:tgtEl>
                                      </p:cBhvr>
                                    </p:animEffect>
                                  </p:childTnLst>
                                </p:cTn>
                              </p:par>
                            </p:childTnLst>
                          </p:cTn>
                        </p:par>
                        <p:par>
                          <p:cTn id="16" fill="hold">
                            <p:stCondLst>
                              <p:cond delay="4500"/>
                            </p:stCondLst>
                            <p:childTnLst>
                              <p:par>
                                <p:cTn id="17" presetID="18" presetClass="entr" presetSubtype="12"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strips(downLeft)">
                                      <p:cBhvr>
                                        <p:cTn id="19" dur="2000"/>
                                        <p:tgtEl>
                                          <p:spTgt spid="2">
                                            <p:txEl>
                                              <p:pRg st="3" end="3"/>
                                            </p:txEl>
                                          </p:spTgt>
                                        </p:tgtEl>
                                      </p:cBhvr>
                                    </p:animEffect>
                                  </p:childTnLst>
                                </p:cTn>
                              </p:par>
                            </p:childTnLst>
                          </p:cTn>
                        </p:par>
                        <p:par>
                          <p:cTn id="20" fill="hold">
                            <p:stCondLst>
                              <p:cond delay="6500"/>
                            </p:stCondLst>
                            <p:childTnLst>
                              <p:par>
                                <p:cTn id="21" presetID="18" presetClass="entr" presetSubtype="12"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strips(downLeft)">
                                      <p:cBhvr>
                                        <p:cTn id="23"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21550" y="709680"/>
            <a:ext cx="8228707" cy="947249"/>
          </a:xfrm>
        </p:spPr>
        <p:txBody>
          <a:bodyPr lIns="91435" tIns="45718" rIns="91435" bIns="45718">
            <a:normAutofit fontScale="90000"/>
          </a:bodyPr>
          <a:lstStyle/>
          <a:p>
            <a:pPr algn="ctr"/>
            <a:r>
              <a:rPr lang="it-IT" sz="3600" b="1" dirty="0">
                <a:solidFill>
                  <a:srgbClr val="893A40"/>
                </a:solidFill>
                <a:latin typeface="Verdana" charset="0"/>
              </a:rPr>
              <a:t>Definizione di </a:t>
            </a:r>
            <a:r>
              <a:rPr lang="it-IT" sz="3600" b="1" dirty="0" smtClean="0">
                <a:solidFill>
                  <a:srgbClr val="893A40"/>
                </a:solidFill>
                <a:latin typeface="Verdana" charset="0"/>
              </a:rPr>
              <a:t>Salute</a:t>
            </a:r>
            <a:br>
              <a:rPr lang="it-IT" sz="3600" b="1" dirty="0" smtClean="0">
                <a:solidFill>
                  <a:srgbClr val="893A40"/>
                </a:solidFill>
                <a:latin typeface="Verdana" charset="0"/>
              </a:rPr>
            </a:br>
            <a:r>
              <a:rPr lang="it-IT" sz="3100" b="1" dirty="0" smtClean="0">
                <a:solidFill>
                  <a:srgbClr val="893A40"/>
                </a:solidFill>
                <a:latin typeface="Verdana" charset="0"/>
              </a:rPr>
              <a:t>OMS 1948</a:t>
            </a:r>
            <a:endParaRPr lang="it-IT" sz="3600" b="1" dirty="0">
              <a:solidFill>
                <a:srgbClr val="893A40"/>
              </a:solidFill>
              <a:latin typeface="Verdana" charset="0"/>
            </a:endParaRPr>
          </a:p>
        </p:txBody>
      </p:sp>
      <p:sp>
        <p:nvSpPr>
          <p:cNvPr id="9219" name="Rectangle 3"/>
          <p:cNvSpPr>
            <a:spLocks noGrp="1" noChangeArrowheads="1"/>
          </p:cNvSpPr>
          <p:nvPr>
            <p:ph type="body" idx="4294967295"/>
          </p:nvPr>
        </p:nvSpPr>
        <p:spPr>
          <a:xfrm>
            <a:off x="10744" y="1656929"/>
            <a:ext cx="8784580" cy="2992561"/>
          </a:xfrm>
        </p:spPr>
        <p:txBody>
          <a:bodyPr lIns="91435" tIns="45718" rIns="91435" bIns="45718">
            <a:noAutofit/>
          </a:bodyPr>
          <a:lstStyle/>
          <a:p>
            <a:pPr marL="0" indent="0" algn="ctr">
              <a:lnSpc>
                <a:spcPct val="80000"/>
              </a:lnSpc>
              <a:spcBef>
                <a:spcPct val="40000"/>
              </a:spcBef>
              <a:buNone/>
            </a:pPr>
            <a:endParaRPr lang="en-US" sz="3600" b="1" i="1" dirty="0" smtClean="0">
              <a:solidFill>
                <a:srgbClr val="FF0000"/>
              </a:solidFill>
            </a:endParaRPr>
          </a:p>
          <a:p>
            <a:pPr marL="0" indent="0" algn="ctr">
              <a:lnSpc>
                <a:spcPct val="80000"/>
              </a:lnSpc>
              <a:spcBef>
                <a:spcPct val="40000"/>
              </a:spcBef>
              <a:buNone/>
            </a:pPr>
            <a:r>
              <a:rPr lang="en-US" sz="3600" b="1" i="1" dirty="0" err="1" smtClean="0">
                <a:solidFill>
                  <a:srgbClr val="FF0000"/>
                </a:solidFill>
              </a:rPr>
              <a:t>Stato</a:t>
            </a:r>
            <a:r>
              <a:rPr lang="en-US" sz="3600" b="1" i="1" dirty="0" smtClean="0">
                <a:solidFill>
                  <a:srgbClr val="FF0000"/>
                </a:solidFill>
              </a:rPr>
              <a:t> </a:t>
            </a:r>
            <a:r>
              <a:rPr lang="en-US" sz="3600" b="1" i="1" dirty="0">
                <a:solidFill>
                  <a:srgbClr val="FF0000"/>
                </a:solidFill>
              </a:rPr>
              <a:t>di </a:t>
            </a:r>
            <a:r>
              <a:rPr lang="en-US" sz="3600" b="1" i="1" dirty="0" err="1">
                <a:solidFill>
                  <a:srgbClr val="FF0000"/>
                </a:solidFill>
              </a:rPr>
              <a:t>completo</a:t>
            </a:r>
            <a:r>
              <a:rPr lang="en-US" sz="3600" b="1" i="1" dirty="0">
                <a:solidFill>
                  <a:srgbClr val="FF0000"/>
                </a:solidFill>
              </a:rPr>
              <a:t> </a:t>
            </a:r>
            <a:r>
              <a:rPr lang="en-US" sz="3600" b="1" i="1" dirty="0" err="1">
                <a:solidFill>
                  <a:srgbClr val="FF0000"/>
                </a:solidFill>
              </a:rPr>
              <a:t>benessere</a:t>
            </a:r>
            <a:r>
              <a:rPr lang="en-US" sz="3600" b="1" i="1" dirty="0">
                <a:solidFill>
                  <a:srgbClr val="FF0000"/>
                </a:solidFill>
              </a:rPr>
              <a:t> </a:t>
            </a:r>
          </a:p>
          <a:p>
            <a:pPr marL="0" indent="0" algn="ctr">
              <a:lnSpc>
                <a:spcPct val="80000"/>
              </a:lnSpc>
              <a:spcBef>
                <a:spcPct val="40000"/>
              </a:spcBef>
              <a:buNone/>
            </a:pPr>
            <a:r>
              <a:rPr lang="en-US" sz="3600" b="1" i="1" dirty="0" err="1">
                <a:solidFill>
                  <a:srgbClr val="FF0000"/>
                </a:solidFill>
              </a:rPr>
              <a:t>fisico</a:t>
            </a:r>
            <a:r>
              <a:rPr lang="en-US" sz="3600" b="1" i="1" dirty="0">
                <a:solidFill>
                  <a:srgbClr val="FF0000"/>
                </a:solidFill>
              </a:rPr>
              <a:t>, </a:t>
            </a:r>
            <a:r>
              <a:rPr lang="en-US" sz="3600" b="1" i="1" dirty="0" err="1">
                <a:solidFill>
                  <a:srgbClr val="FF0000"/>
                </a:solidFill>
              </a:rPr>
              <a:t>mentale</a:t>
            </a:r>
            <a:r>
              <a:rPr lang="en-US" sz="3600" b="1" i="1" dirty="0">
                <a:solidFill>
                  <a:srgbClr val="FF0000"/>
                </a:solidFill>
              </a:rPr>
              <a:t> e </a:t>
            </a:r>
            <a:r>
              <a:rPr lang="en-US" sz="3600" b="1" i="1" dirty="0" err="1">
                <a:solidFill>
                  <a:srgbClr val="FF0000"/>
                </a:solidFill>
              </a:rPr>
              <a:t>sociale</a:t>
            </a:r>
            <a:r>
              <a:rPr lang="en-US" sz="3600" b="1" i="1" dirty="0">
                <a:solidFill>
                  <a:srgbClr val="FF0000"/>
                </a:solidFill>
              </a:rPr>
              <a:t> e </a:t>
            </a:r>
          </a:p>
          <a:p>
            <a:pPr marL="0" indent="0" algn="ctr">
              <a:lnSpc>
                <a:spcPct val="80000"/>
              </a:lnSpc>
              <a:spcBef>
                <a:spcPct val="40000"/>
              </a:spcBef>
              <a:buNone/>
            </a:pPr>
            <a:r>
              <a:rPr lang="en-US" sz="3600" b="1" i="1" dirty="0">
                <a:solidFill>
                  <a:srgbClr val="FF0000"/>
                </a:solidFill>
              </a:rPr>
              <a:t>NON </a:t>
            </a:r>
            <a:r>
              <a:rPr lang="en-US" sz="3600" b="1" i="1" dirty="0" err="1">
                <a:solidFill>
                  <a:srgbClr val="FF0000"/>
                </a:solidFill>
              </a:rPr>
              <a:t>semplicemente</a:t>
            </a:r>
            <a:endParaRPr lang="en-US" sz="3600" b="1" i="1" dirty="0">
              <a:solidFill>
                <a:srgbClr val="FF0000"/>
              </a:solidFill>
            </a:endParaRPr>
          </a:p>
          <a:p>
            <a:pPr marL="0" indent="0" algn="ctr">
              <a:lnSpc>
                <a:spcPct val="80000"/>
              </a:lnSpc>
              <a:spcBef>
                <a:spcPct val="40000"/>
              </a:spcBef>
              <a:buNone/>
            </a:pPr>
            <a:r>
              <a:rPr lang="en-US" sz="3600" b="1" i="1" dirty="0">
                <a:solidFill>
                  <a:srgbClr val="FF0000"/>
                </a:solidFill>
              </a:rPr>
              <a:t> </a:t>
            </a:r>
            <a:r>
              <a:rPr lang="en-US" sz="3600" b="1" i="1" dirty="0" err="1">
                <a:solidFill>
                  <a:srgbClr val="FF0000"/>
                </a:solidFill>
              </a:rPr>
              <a:t>assenza</a:t>
            </a:r>
            <a:r>
              <a:rPr lang="en-US" sz="3600" b="1" i="1" dirty="0">
                <a:solidFill>
                  <a:srgbClr val="FF0000"/>
                </a:solidFill>
              </a:rPr>
              <a:t> di </a:t>
            </a:r>
            <a:r>
              <a:rPr lang="en-US" sz="3600" b="1" i="1" dirty="0" err="1">
                <a:solidFill>
                  <a:srgbClr val="FF0000"/>
                </a:solidFill>
              </a:rPr>
              <a:t>malattia</a:t>
            </a:r>
            <a:r>
              <a:rPr lang="en-US" sz="3600" b="1" i="1" dirty="0">
                <a:solidFill>
                  <a:srgbClr val="FF0000"/>
                </a:solidFill>
              </a:rPr>
              <a:t> o </a:t>
            </a:r>
            <a:r>
              <a:rPr lang="en-US" sz="3600" b="1" i="1" dirty="0" err="1">
                <a:solidFill>
                  <a:srgbClr val="FF0000"/>
                </a:solidFill>
              </a:rPr>
              <a:t>infermità</a:t>
            </a:r>
            <a:endParaRPr lang="en-US" sz="3600" b="1" i="1" dirty="0">
              <a:solidFill>
                <a:srgbClr val="FF0000"/>
              </a:solidFill>
            </a:endParaRPr>
          </a:p>
          <a:p>
            <a:pPr marL="0" indent="0" algn="ctr">
              <a:lnSpc>
                <a:spcPct val="80000"/>
              </a:lnSpc>
              <a:spcBef>
                <a:spcPct val="40000"/>
              </a:spcBef>
              <a:buNone/>
            </a:pPr>
            <a:endParaRPr lang="en-US" sz="3600" b="1" i="1" dirty="0">
              <a:solidFill>
                <a:srgbClr val="FF0000"/>
              </a:solidFill>
            </a:endParaRPr>
          </a:p>
        </p:txBody>
      </p:sp>
    </p:spTree>
    <p:extLst>
      <p:ext uri="{BB962C8B-B14F-4D97-AF65-F5344CB8AC3E}">
        <p14:creationId xmlns:p14="http://schemas.microsoft.com/office/powerpoint/2010/main" val="5161389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fade">
                                      <p:cBhvr>
                                        <p:cTn id="7" dur="600"/>
                                        <p:tgtEl>
                                          <p:spTgt spid="9219">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19">
                                            <p:txEl>
                                              <p:pRg st="2" end="2"/>
                                            </p:txEl>
                                          </p:spTgt>
                                        </p:tgtEl>
                                        <p:attrNameLst>
                                          <p:attrName>style.visibility</p:attrName>
                                        </p:attrNameLst>
                                      </p:cBhvr>
                                      <p:to>
                                        <p:strVal val="visible"/>
                                      </p:to>
                                    </p:set>
                                    <p:animEffect transition="in" filter="fade">
                                      <p:cBhvr>
                                        <p:cTn id="10" dur="500"/>
                                        <p:tgtEl>
                                          <p:spTgt spid="9219">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219">
                                            <p:txEl>
                                              <p:pRg st="3" end="3"/>
                                            </p:txEl>
                                          </p:spTgt>
                                        </p:tgtEl>
                                        <p:attrNameLst>
                                          <p:attrName>style.visibility</p:attrName>
                                        </p:attrNameLst>
                                      </p:cBhvr>
                                      <p:to>
                                        <p:strVal val="visible"/>
                                      </p:to>
                                    </p:set>
                                    <p:animEffect transition="in" filter="fade">
                                      <p:cBhvr>
                                        <p:cTn id="13" dur="500"/>
                                        <p:tgtEl>
                                          <p:spTgt spid="9219">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219">
                                            <p:txEl>
                                              <p:pRg st="4" end="4"/>
                                            </p:txEl>
                                          </p:spTgt>
                                        </p:tgtEl>
                                        <p:attrNameLst>
                                          <p:attrName>style.visibility</p:attrName>
                                        </p:attrNameLst>
                                      </p:cBhvr>
                                      <p:to>
                                        <p:strVal val="visible"/>
                                      </p:to>
                                    </p:set>
                                    <p:animEffect transition="in" filter="fade">
                                      <p:cBhvr>
                                        <p:cTn id="16"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489857" y="1459678"/>
            <a:ext cx="8490857" cy="1815878"/>
          </a:xfrm>
          <a:prstGeom prst="rect">
            <a:avLst/>
          </a:prstGeom>
          <a:noFill/>
        </p:spPr>
        <p:txBody>
          <a:bodyPr wrap="square" lIns="91435" tIns="45718" rIns="91435" bIns="45718" rtlCol="0">
            <a:spAutoFit/>
          </a:bodyPr>
          <a:lstStyle/>
          <a:p>
            <a:r>
              <a:rPr lang="it-IT" sz="3200" i="1" dirty="0">
                <a:solidFill>
                  <a:srgbClr val="FF0000"/>
                </a:solidFill>
              </a:rPr>
              <a:t>(…) </a:t>
            </a:r>
            <a:r>
              <a:rPr lang="it-IT" sz="3200" i="1" dirty="0" smtClean="0">
                <a:solidFill>
                  <a:srgbClr val="FF0000"/>
                </a:solidFill>
              </a:rPr>
              <a:t>salute ovvero </a:t>
            </a:r>
            <a:r>
              <a:rPr lang="it-IT" sz="3200" i="1" dirty="0">
                <a:solidFill>
                  <a:srgbClr val="FF0000"/>
                </a:solidFill>
              </a:rPr>
              <a:t>capacità di adattarsi ed </a:t>
            </a:r>
            <a:r>
              <a:rPr lang="it-IT" sz="3200" i="1" dirty="0" smtClean="0">
                <a:solidFill>
                  <a:srgbClr val="FF0000"/>
                </a:solidFill>
              </a:rPr>
              <a:t>autogestirsi </a:t>
            </a:r>
            <a:r>
              <a:rPr lang="is-IS" sz="3200" i="1" dirty="0" smtClean="0">
                <a:solidFill>
                  <a:srgbClr val="FF0000"/>
                </a:solidFill>
              </a:rPr>
              <a:t>…</a:t>
            </a:r>
            <a:endParaRPr lang="it-IT" sz="3200" i="1" dirty="0">
              <a:solidFill>
                <a:srgbClr val="FF0000"/>
              </a:solidFill>
            </a:endParaRPr>
          </a:p>
          <a:p>
            <a:endParaRPr lang="it-IT" sz="2800" dirty="0">
              <a:solidFill>
                <a:srgbClr val="FF0000"/>
              </a:solidFill>
            </a:endParaRPr>
          </a:p>
          <a:p>
            <a:r>
              <a:rPr lang="it-IT" sz="2000" dirty="0" err="1">
                <a:solidFill>
                  <a:srgbClr val="FF0000"/>
                </a:solidFill>
              </a:rPr>
              <a:t>Machteld</a:t>
            </a:r>
            <a:r>
              <a:rPr lang="it-IT" sz="2000" dirty="0">
                <a:solidFill>
                  <a:srgbClr val="FF0000"/>
                </a:solidFill>
              </a:rPr>
              <a:t> </a:t>
            </a:r>
            <a:r>
              <a:rPr lang="it-IT" sz="2000" dirty="0" err="1">
                <a:solidFill>
                  <a:srgbClr val="FF0000"/>
                </a:solidFill>
              </a:rPr>
              <a:t>Huber</a:t>
            </a:r>
            <a:r>
              <a:rPr lang="it-IT" sz="2000" dirty="0">
                <a:solidFill>
                  <a:srgbClr val="FF0000"/>
                </a:solidFill>
              </a:rPr>
              <a:t> et al. How </a:t>
            </a:r>
            <a:r>
              <a:rPr lang="it-IT" sz="2000" dirty="0" err="1">
                <a:solidFill>
                  <a:srgbClr val="FF0000"/>
                </a:solidFill>
              </a:rPr>
              <a:t>should</a:t>
            </a:r>
            <a:r>
              <a:rPr lang="it-IT" sz="2000" dirty="0">
                <a:solidFill>
                  <a:srgbClr val="FF0000"/>
                </a:solidFill>
              </a:rPr>
              <a:t> </a:t>
            </a:r>
            <a:r>
              <a:rPr lang="it-IT" sz="2000" dirty="0" err="1">
                <a:solidFill>
                  <a:srgbClr val="FF0000"/>
                </a:solidFill>
              </a:rPr>
              <a:t>we</a:t>
            </a:r>
            <a:r>
              <a:rPr lang="it-IT" sz="2000" dirty="0">
                <a:solidFill>
                  <a:srgbClr val="FF0000"/>
                </a:solidFill>
              </a:rPr>
              <a:t> </a:t>
            </a:r>
            <a:r>
              <a:rPr lang="it-IT" sz="2000" dirty="0" err="1">
                <a:solidFill>
                  <a:srgbClr val="FF0000"/>
                </a:solidFill>
              </a:rPr>
              <a:t>define</a:t>
            </a:r>
            <a:r>
              <a:rPr lang="it-IT" sz="2000" dirty="0">
                <a:solidFill>
                  <a:srgbClr val="FF0000"/>
                </a:solidFill>
              </a:rPr>
              <a:t> </a:t>
            </a:r>
            <a:r>
              <a:rPr lang="it-IT" sz="2000" dirty="0" err="1">
                <a:solidFill>
                  <a:srgbClr val="FF0000"/>
                </a:solidFill>
              </a:rPr>
              <a:t>health</a:t>
            </a:r>
            <a:r>
              <a:rPr lang="it-IT" sz="2000" dirty="0">
                <a:solidFill>
                  <a:srgbClr val="FF0000"/>
                </a:solidFill>
              </a:rPr>
              <a:t>? BMJ 2011;343:d4163</a:t>
            </a:r>
          </a:p>
        </p:txBody>
      </p:sp>
      <p:sp>
        <p:nvSpPr>
          <p:cNvPr id="4" name="Titolo 3"/>
          <p:cNvSpPr>
            <a:spLocks noGrp="1"/>
          </p:cNvSpPr>
          <p:nvPr>
            <p:ph type="title"/>
          </p:nvPr>
        </p:nvSpPr>
        <p:spPr/>
        <p:txBody>
          <a:bodyPr/>
          <a:lstStyle/>
          <a:p>
            <a:pPr algn="l"/>
            <a:r>
              <a:rPr lang="it-IT" dirty="0" smtClean="0"/>
              <a:t>… nuova proposta</a:t>
            </a:r>
            <a:endParaRPr lang="it-IT" dirty="0"/>
          </a:p>
        </p:txBody>
      </p:sp>
      <p:sp>
        <p:nvSpPr>
          <p:cNvPr id="5" name="CasellaDiTesto 4"/>
          <p:cNvSpPr txBox="1"/>
          <p:nvPr/>
        </p:nvSpPr>
        <p:spPr>
          <a:xfrm>
            <a:off x="489857" y="3674784"/>
            <a:ext cx="8196943" cy="2554545"/>
          </a:xfrm>
          <a:prstGeom prst="rect">
            <a:avLst/>
          </a:prstGeom>
          <a:solidFill>
            <a:srgbClr val="FF0000"/>
          </a:solidFill>
          <a:effectLst>
            <a:outerShdw blurRad="901700" dist="38100" dir="4680000" algn="tl" rotWithShape="0">
              <a:prstClr val="black">
                <a:alpha val="40000"/>
              </a:prstClr>
            </a:outerShdw>
          </a:effectLst>
          <a:scene3d>
            <a:camera prst="orthographicFront"/>
            <a:lightRig rig="threePt" dir="t"/>
          </a:scene3d>
          <a:sp3d prstMaterial="flat"/>
        </p:spPr>
        <p:txBody>
          <a:bodyPr wrap="square" rtlCol="0">
            <a:spAutoFit/>
          </a:bodyPr>
          <a:lstStyle/>
          <a:p>
            <a:r>
              <a:rPr lang="it-IT" sz="2000" dirty="0">
                <a:solidFill>
                  <a:schemeClr val="bg1"/>
                </a:solidFill>
                <a:latin typeface="Casual" charset="0"/>
                <a:ea typeface="Casual" charset="0"/>
                <a:cs typeface="Casual" charset="0"/>
              </a:rPr>
              <a:t>La salute non è un’entità fissa.</a:t>
            </a:r>
          </a:p>
          <a:p>
            <a:r>
              <a:rPr lang="it-IT" sz="2000" dirty="0">
                <a:solidFill>
                  <a:schemeClr val="bg1"/>
                </a:solidFill>
                <a:latin typeface="Casual" charset="0"/>
                <a:ea typeface="Casual" charset="0"/>
                <a:cs typeface="Casual" charset="0"/>
              </a:rPr>
              <a:t>Essa varia per ogni individuo in relazione alle circostanze.</a:t>
            </a:r>
          </a:p>
          <a:p>
            <a:r>
              <a:rPr lang="it-IT" sz="2000" dirty="0">
                <a:solidFill>
                  <a:schemeClr val="bg1"/>
                </a:solidFill>
                <a:latin typeface="Casual" charset="0"/>
                <a:ea typeface="Casual" charset="0"/>
                <a:cs typeface="Casual" charset="0"/>
              </a:rPr>
              <a:t>La salute non è definita dal medico, ma dalla persona, in relazione ai suoi </a:t>
            </a:r>
            <a:r>
              <a:rPr lang="it-IT" sz="2000" dirty="0" smtClean="0">
                <a:solidFill>
                  <a:schemeClr val="bg1"/>
                </a:solidFill>
                <a:latin typeface="Casual" charset="0"/>
                <a:ea typeface="Casual" charset="0"/>
                <a:cs typeface="Casual" charset="0"/>
              </a:rPr>
              <a:t>bisogni </a:t>
            </a:r>
            <a:r>
              <a:rPr lang="it-IT" sz="2000" dirty="0">
                <a:solidFill>
                  <a:schemeClr val="bg1"/>
                </a:solidFill>
                <a:latin typeface="Casual" charset="0"/>
                <a:ea typeface="Casual" charset="0"/>
                <a:cs typeface="Casual" charset="0"/>
              </a:rPr>
              <a:t>funzionali.</a:t>
            </a:r>
          </a:p>
          <a:p>
            <a:r>
              <a:rPr lang="it-IT" sz="2000" dirty="0">
                <a:solidFill>
                  <a:schemeClr val="bg1"/>
                </a:solidFill>
                <a:latin typeface="Casual" charset="0"/>
                <a:ea typeface="Casual" charset="0"/>
                <a:cs typeface="Casual" charset="0"/>
              </a:rPr>
              <a:t>Avendo rimpiazzato la perfezione con l’adattamento, ci avviciniamo a una medicina più </a:t>
            </a:r>
            <a:r>
              <a:rPr lang="it-IT" sz="2000" dirty="0" smtClean="0">
                <a:solidFill>
                  <a:schemeClr val="bg1"/>
                </a:solidFill>
                <a:latin typeface="Casual" charset="0"/>
                <a:ea typeface="Casual" charset="0"/>
                <a:cs typeface="Casual" charset="0"/>
              </a:rPr>
              <a:t>comprensiva, solidale</a:t>
            </a:r>
            <a:r>
              <a:rPr lang="it-IT" sz="2000" dirty="0">
                <a:solidFill>
                  <a:schemeClr val="bg1"/>
                </a:solidFill>
                <a:latin typeface="Casual" charset="0"/>
                <a:ea typeface="Casual" charset="0"/>
                <a:cs typeface="Casual" charset="0"/>
              </a:rPr>
              <a:t>, </a:t>
            </a:r>
            <a:r>
              <a:rPr lang="it-IT" sz="2000" dirty="0" smtClean="0">
                <a:solidFill>
                  <a:schemeClr val="bg1"/>
                </a:solidFill>
                <a:latin typeface="Casual" charset="0"/>
                <a:ea typeface="Casual" charset="0"/>
                <a:cs typeface="Casual" charset="0"/>
              </a:rPr>
              <a:t>creativa: </a:t>
            </a:r>
            <a:r>
              <a:rPr lang="it-IT" sz="2000" dirty="0">
                <a:solidFill>
                  <a:schemeClr val="bg1"/>
                </a:solidFill>
                <a:latin typeface="Casual" charset="0"/>
                <a:ea typeface="Casual" charset="0"/>
                <a:cs typeface="Casual" charset="0"/>
              </a:rPr>
              <a:t>un programma cui tutti possono contribuire.</a:t>
            </a:r>
          </a:p>
          <a:p>
            <a:endParaRPr lang="it-IT" sz="2000" dirty="0">
              <a:solidFill>
                <a:schemeClr val="bg1"/>
              </a:solidFill>
              <a:latin typeface="Casual" charset="0"/>
              <a:ea typeface="Casual" charset="0"/>
              <a:cs typeface="Casual" charset="0"/>
            </a:endParaRPr>
          </a:p>
        </p:txBody>
      </p:sp>
    </p:spTree>
    <p:extLst>
      <p:ext uri="{BB962C8B-B14F-4D97-AF65-F5344CB8AC3E}">
        <p14:creationId xmlns:p14="http://schemas.microsoft.com/office/powerpoint/2010/main" val="20456695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14301" y="0"/>
            <a:ext cx="8890403" cy="6858000"/>
          </a:xfrm>
          <a:prstGeom prst="rect">
            <a:avLst/>
          </a:prstGeom>
        </p:spPr>
      </p:pic>
    </p:spTree>
    <p:extLst>
      <p:ext uri="{BB962C8B-B14F-4D97-AF65-F5344CB8AC3E}">
        <p14:creationId xmlns:p14="http://schemas.microsoft.com/office/powerpoint/2010/main" val="13503971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42660" y="664861"/>
            <a:ext cx="7792375" cy="5391555"/>
          </a:xfrm>
          <a:prstGeom prst="rect">
            <a:avLst/>
          </a:prstGeom>
        </p:spPr>
      </p:pic>
      <p:sp>
        <p:nvSpPr>
          <p:cNvPr id="3" name="CasellaDiTesto 2"/>
          <p:cNvSpPr txBox="1"/>
          <p:nvPr/>
        </p:nvSpPr>
        <p:spPr>
          <a:xfrm>
            <a:off x="511119" y="6056416"/>
            <a:ext cx="1210588" cy="369332"/>
          </a:xfrm>
          <a:prstGeom prst="rect">
            <a:avLst/>
          </a:prstGeom>
          <a:noFill/>
        </p:spPr>
        <p:txBody>
          <a:bodyPr wrap="none" rtlCol="0">
            <a:spAutoFit/>
          </a:bodyPr>
          <a:lstStyle/>
          <a:p>
            <a:pPr defTabSz="456678"/>
            <a:r>
              <a:rPr lang="it-IT" dirty="0" smtClean="0">
                <a:solidFill>
                  <a:prstClr val="black"/>
                </a:solidFill>
              </a:rPr>
              <a:t>WHO 2008</a:t>
            </a:r>
            <a:endParaRPr lang="it-IT" dirty="0">
              <a:solidFill>
                <a:prstClr val="black"/>
              </a:solidFill>
            </a:endParaRPr>
          </a:p>
        </p:txBody>
      </p:sp>
    </p:spTree>
    <p:extLst>
      <p:ext uri="{BB962C8B-B14F-4D97-AF65-F5344CB8AC3E}">
        <p14:creationId xmlns:p14="http://schemas.microsoft.com/office/powerpoint/2010/main" val="2861437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 y="-770379"/>
            <a:ext cx="9144000" cy="7628379"/>
          </a:xfrm>
          <a:prstGeom prst="rect">
            <a:avLst/>
          </a:prstGeom>
        </p:spPr>
      </p:pic>
      <p:sp>
        <p:nvSpPr>
          <p:cNvPr id="3" name="Rettangolo 2"/>
          <p:cNvSpPr/>
          <p:nvPr/>
        </p:nvSpPr>
        <p:spPr>
          <a:xfrm>
            <a:off x="574751" y="528639"/>
            <a:ext cx="7994496" cy="646331"/>
          </a:xfrm>
          <a:prstGeom prst="rect">
            <a:avLst/>
          </a:prstGeom>
          <a:noFill/>
        </p:spPr>
        <p:txBody>
          <a:bodyPr wrap="none" lIns="91440" tIns="45720" rIns="91440" bIns="45720">
            <a:spAutoFit/>
          </a:bodyPr>
          <a:lstStyle/>
          <a:p>
            <a:pPr algn="ctr"/>
            <a:r>
              <a:rPr lang="de-CH" sz="3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Chi </a:t>
            </a:r>
            <a:r>
              <a:rPr lang="de-CH" sz="3600" b="1" cap="none" spc="0"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va</a:t>
            </a:r>
            <a:r>
              <a:rPr lang="de-CH" sz="3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de-CH" sz="3600" b="1" cap="none" spc="0"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incontro</a:t>
            </a:r>
            <a:r>
              <a:rPr lang="de-CH" sz="3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 </a:t>
            </a:r>
            <a:r>
              <a:rPr lang="de-CH" sz="3600" b="1" cap="none" spc="0"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malattie</a:t>
            </a:r>
            <a:r>
              <a:rPr lang="de-CH" sz="36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de-CH" sz="3600" b="1" cap="none" spc="0"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croniche</a:t>
            </a:r>
            <a:r>
              <a:rPr lang="de-CH" sz="36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endParaRPr lang="de-CH"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7221902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0"/>
          </p:nvPr>
        </p:nvSpPr>
        <p:spPr/>
        <p:txBody>
          <a:bodyPr/>
          <a:lstStyle>
            <a:lvl1pPr eaLnBrk="0" hangingPunct="0">
              <a:defRPr sz="2100">
                <a:solidFill>
                  <a:srgbClr val="263750"/>
                </a:solidFill>
                <a:latin typeface="Palatino" charset="0"/>
                <a:ea typeface="ヒラギノ明朝 ProN W3" charset="0"/>
                <a:cs typeface="ヒラギノ明朝 ProN W3" charset="0"/>
                <a:sym typeface="Palatino" charset="0"/>
              </a:defRPr>
            </a:lvl1pPr>
            <a:lvl2pPr marL="26669796" indent="-26348339" eaLnBrk="0" hangingPunct="0">
              <a:defRPr sz="2100">
                <a:solidFill>
                  <a:srgbClr val="263750"/>
                </a:solidFill>
                <a:latin typeface="Palatino" charset="0"/>
                <a:ea typeface="ヒラギノ明朝 ProN W3" charset="0"/>
                <a:cs typeface="ヒラギノ明朝 ProN W3" charset="0"/>
                <a:sym typeface="Palatino" charset="0"/>
              </a:defRPr>
            </a:lvl2pPr>
            <a:lvl3pPr eaLnBrk="0" hangingPunct="0">
              <a:defRPr sz="2100">
                <a:solidFill>
                  <a:srgbClr val="263750"/>
                </a:solidFill>
                <a:latin typeface="Palatino" charset="0"/>
                <a:ea typeface="ヒラギノ明朝 ProN W3" charset="0"/>
                <a:cs typeface="ヒラギノ明朝 ProN W3" charset="0"/>
                <a:sym typeface="Palatino" charset="0"/>
              </a:defRPr>
            </a:lvl3pPr>
            <a:lvl4pPr eaLnBrk="0" hangingPunct="0">
              <a:defRPr sz="2100">
                <a:solidFill>
                  <a:srgbClr val="263750"/>
                </a:solidFill>
                <a:latin typeface="Palatino" charset="0"/>
                <a:ea typeface="ヒラギノ明朝 ProN W3" charset="0"/>
                <a:cs typeface="ヒラギノ明朝 ProN W3" charset="0"/>
                <a:sym typeface="Palatino" charset="0"/>
              </a:defRPr>
            </a:lvl4pPr>
            <a:lvl5pPr eaLnBrk="0" hangingPunct="0">
              <a:defRPr sz="2100">
                <a:solidFill>
                  <a:srgbClr val="263750"/>
                </a:solidFill>
                <a:latin typeface="Palatino" charset="0"/>
                <a:ea typeface="ヒラギノ明朝 ProN W3" charset="0"/>
                <a:cs typeface="ヒラギノ明朝 ProN W3" charset="0"/>
                <a:sym typeface="Palatino" charset="0"/>
              </a:defRPr>
            </a:lvl5pPr>
            <a:lvl6pPr marL="321457"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6pPr>
            <a:lvl7pPr marL="642915"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7pPr>
            <a:lvl8pPr marL="964372"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8pPr>
            <a:lvl9pPr marL="1285829"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9pPr>
          </a:lstStyle>
          <a:p>
            <a:pPr eaLnBrk="1" hangingPunct="1">
              <a:defRPr/>
            </a:pPr>
            <a:fld id="{4F29EE81-2516-499B-9827-3D14D3EAD6EB}" type="slidenum">
              <a:rPr lang="en-US" sz="1100">
                <a:solidFill>
                  <a:srgbClr val="FEFFFE"/>
                </a:solidFill>
                <a:cs typeface="Palatino" charset="0"/>
              </a:rPr>
              <a:pPr eaLnBrk="1" hangingPunct="1">
                <a:defRPr/>
              </a:pPr>
              <a:t>10</a:t>
            </a:fld>
            <a:endParaRPr lang="en-US" sz="1100">
              <a:solidFill>
                <a:srgbClr val="FEFFFE"/>
              </a:solidFill>
              <a:cs typeface="Palatino" charset="0"/>
            </a:endParaRPr>
          </a:p>
        </p:txBody>
      </p:sp>
      <p:pic>
        <p:nvPicPr>
          <p:cNvPr id="50179" name="Picture 3"/>
          <p:cNvPicPr>
            <a:picLocks noChangeAspect="1" noChangeArrowheads="1"/>
          </p:cNvPicPr>
          <p:nvPr/>
        </p:nvPicPr>
        <p:blipFill>
          <a:blip r:embed="rId3"/>
          <a:srcRect/>
          <a:stretch>
            <a:fillRect/>
          </a:stretch>
        </p:blipFill>
        <p:spPr bwMode="auto">
          <a:xfrm>
            <a:off x="4336480" y="7814"/>
            <a:ext cx="7217420" cy="7099102"/>
          </a:xfrm>
          <a:prstGeom prst="rect">
            <a:avLst/>
          </a:prstGeom>
          <a:noFill/>
          <a:ln w="9525" cap="flat">
            <a:noFill/>
            <a:miter lim="800000"/>
            <a:headEnd/>
            <a:tailEnd/>
          </a:ln>
          <a:effectLst>
            <a:outerShdw blurRad="50800" dist="38099" dir="2700000" algn="ctr" rotWithShape="0">
              <a:schemeClr val="bg2">
                <a:alpha val="39999"/>
              </a:schemeClr>
            </a:outerShdw>
          </a:effectLst>
        </p:spPr>
      </p:pic>
      <p:sp>
        <p:nvSpPr>
          <p:cNvPr id="50177" name="Rectangle 1"/>
          <p:cNvSpPr>
            <a:spLocks noGrp="1" noChangeArrowheads="1"/>
          </p:cNvSpPr>
          <p:nvPr>
            <p:ph type="body" idx="1"/>
          </p:nvPr>
        </p:nvSpPr>
        <p:spPr>
          <a:xfrm>
            <a:off x="156438" y="1347949"/>
            <a:ext cx="3879280" cy="4525963"/>
          </a:xfrm>
        </p:spPr>
        <p:txBody>
          <a:bodyPr>
            <a:noAutofit/>
          </a:bodyPr>
          <a:lstStyle/>
          <a:p>
            <a:pPr eaLnBrk="1" hangingPunct="1"/>
            <a:r>
              <a:rPr lang="en-US" sz="2400" dirty="0" smtClean="0"/>
              <a:t>un </a:t>
            </a:r>
            <a:r>
              <a:rPr lang="en-US" sz="2400" dirty="0" err="1" smtClean="0"/>
              <a:t>malato</a:t>
            </a:r>
            <a:r>
              <a:rPr lang="en-US" sz="2400" dirty="0" smtClean="0"/>
              <a:t> per </a:t>
            </a:r>
            <a:r>
              <a:rPr lang="en-US" sz="2400" dirty="0" err="1" smtClean="0"/>
              <a:t>il</a:t>
            </a:r>
            <a:r>
              <a:rPr lang="en-US" sz="2400" dirty="0" smtClean="0"/>
              <a:t> quale </a:t>
            </a:r>
            <a:r>
              <a:rPr lang="en-US" sz="2400" dirty="0" err="1" smtClean="0"/>
              <a:t>si</a:t>
            </a:r>
            <a:r>
              <a:rPr lang="en-US" sz="2400" dirty="0" smtClean="0"/>
              <a:t> </a:t>
            </a:r>
            <a:r>
              <a:rPr lang="en-US" sz="2400" dirty="0" err="1" smtClean="0"/>
              <a:t>verifica</a:t>
            </a:r>
            <a:r>
              <a:rPr lang="en-US" sz="2400" dirty="0" smtClean="0"/>
              <a:t> l</a:t>
            </a:r>
            <a:r>
              <a:rPr lang="de-CH" sz="2400" dirty="0" smtClean="0"/>
              <a:t>‘</a:t>
            </a:r>
            <a:r>
              <a:rPr lang="en-US" sz="2400" dirty="0" err="1" smtClean="0"/>
              <a:t>inesistenza</a:t>
            </a:r>
            <a:r>
              <a:rPr lang="en-US" sz="2400" dirty="0" smtClean="0"/>
              <a:t> o </a:t>
            </a:r>
            <a:r>
              <a:rPr lang="en-US" sz="2400" dirty="0" err="1" smtClean="0"/>
              <a:t>inappropriatezza</a:t>
            </a:r>
            <a:r>
              <a:rPr lang="en-US" sz="2400" dirty="0" smtClean="0"/>
              <a:t> di </a:t>
            </a:r>
            <a:r>
              <a:rPr lang="en-US" sz="2400" dirty="0" err="1" smtClean="0"/>
              <a:t>terapie</a:t>
            </a:r>
            <a:r>
              <a:rPr lang="en-US" sz="2400" dirty="0" smtClean="0"/>
              <a:t> </a:t>
            </a:r>
            <a:r>
              <a:rPr lang="en-US" sz="2400" dirty="0" err="1" smtClean="0"/>
              <a:t>specifiche</a:t>
            </a:r>
            <a:r>
              <a:rPr lang="en-US" sz="2400" dirty="0" smtClean="0"/>
              <a:t> </a:t>
            </a:r>
            <a:r>
              <a:rPr lang="en-US" sz="2400" dirty="0" err="1" smtClean="0"/>
              <a:t>finalizzate</a:t>
            </a:r>
            <a:r>
              <a:rPr lang="en-US" sz="2400" dirty="0" smtClean="0"/>
              <a:t> </a:t>
            </a:r>
            <a:r>
              <a:rPr lang="en-US" sz="2400" dirty="0" err="1" smtClean="0"/>
              <a:t>alla</a:t>
            </a:r>
            <a:r>
              <a:rPr lang="en-US" sz="2400" dirty="0" smtClean="0"/>
              <a:t> </a:t>
            </a:r>
            <a:r>
              <a:rPr lang="en-US" sz="2400" dirty="0" err="1" smtClean="0"/>
              <a:t>guarigione</a:t>
            </a:r>
            <a:r>
              <a:rPr lang="en-US" sz="2400" dirty="0" smtClean="0"/>
              <a:t> </a:t>
            </a:r>
          </a:p>
          <a:p>
            <a:pPr eaLnBrk="1" hangingPunct="1"/>
            <a:r>
              <a:rPr lang="en-US" sz="2400" dirty="0" smtClean="0"/>
              <a:t>un </a:t>
            </a:r>
            <a:r>
              <a:rPr lang="en-US" sz="2400" dirty="0" err="1" smtClean="0"/>
              <a:t>malato</a:t>
            </a:r>
            <a:r>
              <a:rPr lang="en-US" sz="2400" dirty="0" smtClean="0"/>
              <a:t> </a:t>
            </a:r>
            <a:r>
              <a:rPr lang="en-US" sz="2400" dirty="0" err="1" smtClean="0"/>
              <a:t>che</a:t>
            </a:r>
            <a:r>
              <a:rPr lang="en-US" sz="2400" dirty="0" smtClean="0"/>
              <a:t> </a:t>
            </a:r>
            <a:r>
              <a:rPr lang="en-US" sz="2400" dirty="0" err="1" smtClean="0"/>
              <a:t>lamenta</a:t>
            </a:r>
            <a:r>
              <a:rPr lang="en-US" sz="2400" dirty="0" smtClean="0"/>
              <a:t> </a:t>
            </a:r>
            <a:r>
              <a:rPr lang="en-US" sz="2400" dirty="0" err="1" smtClean="0"/>
              <a:t>sintomi</a:t>
            </a:r>
            <a:r>
              <a:rPr lang="en-US" sz="2400" dirty="0" smtClean="0"/>
              <a:t> </a:t>
            </a:r>
            <a:r>
              <a:rPr lang="en-US" sz="2400" dirty="0" err="1" smtClean="0"/>
              <a:t>destabilizzanti</a:t>
            </a:r>
            <a:endParaRPr lang="en-US" sz="2400" dirty="0" smtClean="0"/>
          </a:p>
          <a:p>
            <a:pPr marL="571480" lvl="1">
              <a:spcBef>
                <a:spcPts val="633"/>
              </a:spcBef>
            </a:pPr>
            <a:r>
              <a:rPr lang="en-US" sz="2400" dirty="0" err="1" smtClean="0"/>
              <a:t>somatici</a:t>
            </a:r>
            <a:endParaRPr lang="en-US" sz="2400" dirty="0" smtClean="0"/>
          </a:p>
          <a:p>
            <a:pPr marL="571480" lvl="1"/>
            <a:r>
              <a:rPr lang="en-US" sz="2400" dirty="0" err="1" smtClean="0"/>
              <a:t>psicologici</a:t>
            </a:r>
            <a:endParaRPr lang="en-US" sz="2400" dirty="0" smtClean="0"/>
          </a:p>
          <a:p>
            <a:pPr marL="571480" lvl="1"/>
            <a:r>
              <a:rPr lang="en-US" sz="2400" dirty="0" err="1" smtClean="0"/>
              <a:t>spirituali</a:t>
            </a:r>
            <a:endParaRPr lang="en-US" sz="2400" dirty="0" smtClean="0"/>
          </a:p>
        </p:txBody>
      </p:sp>
      <p:sp>
        <p:nvSpPr>
          <p:cNvPr id="524291" name="Rectangle 2"/>
          <p:cNvSpPr>
            <a:spLocks noGrp="1" noChangeArrowheads="1"/>
          </p:cNvSpPr>
          <p:nvPr>
            <p:ph type="title"/>
          </p:nvPr>
        </p:nvSpPr>
        <p:spPr/>
        <p:txBody>
          <a:bodyPr/>
          <a:lstStyle/>
          <a:p>
            <a:pPr eaLnBrk="1" hangingPunct="1"/>
            <a:r>
              <a:rPr lang="en-US" sz="3400" dirty="0">
                <a:solidFill>
                  <a:srgbClr val="FF0000"/>
                </a:solidFill>
              </a:rPr>
              <a:t>Chi </a:t>
            </a:r>
            <a:r>
              <a:rPr lang="en-US" sz="3400" dirty="0" err="1">
                <a:solidFill>
                  <a:srgbClr val="FF0000"/>
                </a:solidFill>
              </a:rPr>
              <a:t>è</a:t>
            </a:r>
            <a:r>
              <a:rPr lang="en-US" sz="3400" dirty="0">
                <a:solidFill>
                  <a:srgbClr val="FF0000"/>
                </a:solidFill>
              </a:rPr>
              <a:t> </a:t>
            </a:r>
            <a:r>
              <a:rPr lang="en-US" sz="3400" dirty="0" err="1">
                <a:solidFill>
                  <a:srgbClr val="FF0000"/>
                </a:solidFill>
              </a:rPr>
              <a:t>questo</a:t>
            </a:r>
            <a:r>
              <a:rPr lang="en-US" sz="3400" dirty="0">
                <a:solidFill>
                  <a:srgbClr val="FF0000"/>
                </a:solidFill>
              </a:rPr>
              <a:t> </a:t>
            </a:r>
            <a:r>
              <a:rPr lang="en-US" sz="3400" dirty="0" err="1">
                <a:solidFill>
                  <a:srgbClr val="FFFF00"/>
                </a:solidFill>
              </a:rPr>
              <a:t>malato</a:t>
            </a:r>
            <a:r>
              <a:rPr lang="en-US" sz="3400" dirty="0">
                <a:solidFill>
                  <a:srgbClr val="FFFF00"/>
                </a:solidFill>
              </a:rPr>
              <a:t> </a:t>
            </a:r>
            <a:r>
              <a:rPr lang="en-US" sz="3400" dirty="0" err="1">
                <a:solidFill>
                  <a:srgbClr val="FFFF00"/>
                </a:solidFill>
              </a:rPr>
              <a:t>cronico</a:t>
            </a:r>
            <a:r>
              <a:rPr lang="en-US" sz="3400" dirty="0">
                <a:solidFill>
                  <a:srgbClr val="FFFF00"/>
                </a:solidFill>
              </a:rPr>
              <a:t>?</a:t>
            </a:r>
          </a:p>
        </p:txBody>
      </p:sp>
      <p:sp>
        <p:nvSpPr>
          <p:cNvPr id="524293" name="Text Box 4"/>
          <p:cNvSpPr txBox="1">
            <a:spLocks noChangeArrowheads="1"/>
          </p:cNvSpPr>
          <p:nvPr/>
        </p:nvSpPr>
        <p:spPr bwMode="auto">
          <a:xfrm>
            <a:off x="8670727" y="6482953"/>
            <a:ext cx="223242" cy="250031"/>
          </a:xfrm>
          <a:prstGeom prst="rect">
            <a:avLst/>
          </a:prstGeom>
          <a:noFill/>
          <a:ln w="9525">
            <a:noFill/>
            <a:miter lim="800000"/>
            <a:headEnd/>
            <a:tailEnd/>
          </a:ln>
        </p:spPr>
        <p:txBody>
          <a:bodyPr wrap="none" lIns="64291" tIns="32146" rIns="64291" bIns="32146"/>
          <a:lstStyle/>
          <a:p>
            <a:pPr algn="r"/>
            <a:fld id="{9BA19DD5-9F45-42F0-9B5A-AEBA02B26A24}" type="slidenum">
              <a:rPr lang="en-US" sz="1100">
                <a:solidFill>
                  <a:srgbClr val="FEFFFE"/>
                </a:solidFill>
                <a:ea typeface="Palatino"/>
                <a:cs typeface="Palatino"/>
              </a:rPr>
              <a:pPr algn="r"/>
              <a:t>10</a:t>
            </a:fld>
            <a:endParaRPr lang="en-US" sz="1100">
              <a:solidFill>
                <a:srgbClr val="FEFFFE"/>
              </a:solidFill>
              <a:ea typeface="Palatino"/>
              <a:cs typeface="Palatino"/>
            </a:endParaRPr>
          </a:p>
        </p:txBody>
      </p:sp>
    </p:spTree>
    <p:extLst>
      <p:ext uri="{BB962C8B-B14F-4D97-AF65-F5344CB8AC3E}">
        <p14:creationId xmlns:p14="http://schemas.microsoft.com/office/powerpoint/2010/main" val="1109698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entr" presetSubtype="0" fill="hold" grpId="0" nodeType="afterEffect">
                                  <p:stCondLst>
                                    <p:cond delay="0"/>
                                  </p:stCondLst>
                                  <p:childTnLst>
                                    <p:set>
                                      <p:cBhvr>
                                        <p:cTn id="6" dur="1" fill="hold">
                                          <p:stCondLst>
                                            <p:cond delay="499"/>
                                          </p:stCondLst>
                                        </p:cTn>
                                        <p:tgtEl>
                                          <p:spTgt spid="50177">
                                            <p:txEl>
                                              <p:pRg st="0" end="0"/>
                                            </p:txEl>
                                          </p:spTgt>
                                        </p:tgtEl>
                                        <p:attrNameLst>
                                          <p:attrName>style.visibility</p:attrName>
                                        </p:attrNameLst>
                                      </p:cBhvr>
                                      <p:to>
                                        <p:strVal val="visible"/>
                                      </p:to>
                                    </p:set>
                                  </p:childTnLst>
                                </p:cTn>
                              </p:par>
                            </p:childTnLst>
                          </p:cTn>
                        </p:par>
                        <p:par>
                          <p:cTn id="7" fill="hold">
                            <p:stCondLst>
                              <p:cond delay="500"/>
                            </p:stCondLst>
                            <p:childTnLst>
                              <p:par>
                                <p:cTn id="8" presetID="0" presetClass="entr" presetSubtype="0" fill="hold" grpId="0" nodeType="afterEffect">
                                  <p:stCondLst>
                                    <p:cond delay="0"/>
                                  </p:stCondLst>
                                  <p:childTnLst>
                                    <p:set>
                                      <p:cBhvr>
                                        <p:cTn id="9" dur="1" fill="hold">
                                          <p:stCondLst>
                                            <p:cond delay="499"/>
                                          </p:stCondLst>
                                        </p:cTn>
                                        <p:tgtEl>
                                          <p:spTgt spid="50177">
                                            <p:txEl>
                                              <p:pRg st="1" end="1"/>
                                            </p:txEl>
                                          </p:spTgt>
                                        </p:tgtEl>
                                        <p:attrNameLst>
                                          <p:attrName>style.visibility</p:attrName>
                                        </p:attrNameLst>
                                      </p:cBhvr>
                                      <p:to>
                                        <p:strVal val="visible"/>
                                      </p:to>
                                    </p:set>
                                  </p:childTnLst>
                                </p:cTn>
                              </p:par>
                            </p:childTnLst>
                          </p:cTn>
                        </p:par>
                        <p:par>
                          <p:cTn id="10" fill="hold" nodeType="afterGroup">
                            <p:stCondLst>
                              <p:cond delay="1000"/>
                            </p:stCondLst>
                            <p:childTnLst>
                              <p:par>
                                <p:cTn id="11" presetID="0" presetClass="entr" presetSubtype="0" fill="hold" grpId="0" nodeType="afterEffect">
                                  <p:stCondLst>
                                    <p:cond delay="0"/>
                                  </p:stCondLst>
                                  <p:childTnLst>
                                    <p:set>
                                      <p:cBhvr>
                                        <p:cTn id="12" dur="1" fill="hold">
                                          <p:stCondLst>
                                            <p:cond delay="499"/>
                                          </p:stCondLst>
                                        </p:cTn>
                                        <p:tgtEl>
                                          <p:spTgt spid="50177">
                                            <p:txEl>
                                              <p:pRg st="2" end="2"/>
                                            </p:txEl>
                                          </p:spTgt>
                                        </p:tgtEl>
                                        <p:attrNameLst>
                                          <p:attrName>style.visibility</p:attrName>
                                        </p:attrNameLst>
                                      </p:cBhvr>
                                      <p:to>
                                        <p:strVal val="visible"/>
                                      </p:to>
                                    </p:set>
                                  </p:childTnLst>
                                </p:cTn>
                              </p:par>
                            </p:childTnLst>
                          </p:cTn>
                        </p:par>
                        <p:par>
                          <p:cTn id="13" fill="hold" nodeType="afterGroup">
                            <p:stCondLst>
                              <p:cond delay="1500"/>
                            </p:stCondLst>
                            <p:childTnLst>
                              <p:par>
                                <p:cTn id="14" presetID="0" presetClass="entr" presetSubtype="0" fill="hold" grpId="0" nodeType="afterEffect">
                                  <p:stCondLst>
                                    <p:cond delay="0"/>
                                  </p:stCondLst>
                                  <p:childTnLst>
                                    <p:set>
                                      <p:cBhvr>
                                        <p:cTn id="15" dur="1" fill="hold">
                                          <p:stCondLst>
                                            <p:cond delay="499"/>
                                          </p:stCondLst>
                                        </p:cTn>
                                        <p:tgtEl>
                                          <p:spTgt spid="50177">
                                            <p:txEl>
                                              <p:pRg st="3" end="3"/>
                                            </p:txEl>
                                          </p:spTgt>
                                        </p:tgtEl>
                                        <p:attrNameLst>
                                          <p:attrName>style.visibility</p:attrName>
                                        </p:attrNameLst>
                                      </p:cBhvr>
                                      <p:to>
                                        <p:strVal val="visible"/>
                                      </p:to>
                                    </p:set>
                                  </p:childTnLst>
                                </p:cTn>
                              </p:par>
                            </p:childTnLst>
                          </p:cTn>
                        </p:par>
                        <p:par>
                          <p:cTn id="16" fill="hold" nodeType="afterGroup">
                            <p:stCondLst>
                              <p:cond delay="2000"/>
                            </p:stCondLst>
                            <p:childTnLst>
                              <p:par>
                                <p:cTn id="17" presetID="0" presetClass="entr" presetSubtype="0" fill="hold" grpId="0" nodeType="afterEffect">
                                  <p:stCondLst>
                                    <p:cond delay="0"/>
                                  </p:stCondLst>
                                  <p:childTnLst>
                                    <p:set>
                                      <p:cBhvr>
                                        <p:cTn id="18" dur="1" fill="hold">
                                          <p:stCondLst>
                                            <p:cond delay="499"/>
                                          </p:stCondLst>
                                        </p:cTn>
                                        <p:tgtEl>
                                          <p:spTgt spid="501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7" grpId="0" build="p" bldLvl="5"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37601" name="Segnaposto numero diapositiva 3"/>
          <p:cNvSpPr>
            <a:spLocks noGrp="1"/>
          </p:cNvSpPr>
          <p:nvPr>
            <p:ph type="sldNum" sz="quarter" idx="10"/>
          </p:nvPr>
        </p:nvSpPr>
        <p:spPr>
          <a:noFill/>
          <a:ln w="9525"/>
        </p:spPr>
        <p:txBody>
          <a:bodyPr/>
          <a:lstStyle/>
          <a:p>
            <a:fld id="{A8DBE61D-B689-4FDC-8BC4-223D7CD9B374}" type="slidenum">
              <a:rPr lang="en-US" smtClean="0">
                <a:solidFill>
                  <a:prstClr val="black">
                    <a:tint val="75000"/>
                  </a:prstClr>
                </a:solidFill>
                <a:latin typeface="Palatino"/>
                <a:ea typeface="Palatino"/>
                <a:cs typeface="Palatino"/>
                <a:sym typeface="Palatino"/>
              </a:rPr>
              <a:pPr/>
              <a:t>11</a:t>
            </a:fld>
            <a:endParaRPr lang="en-US" smtClean="0">
              <a:solidFill>
                <a:prstClr val="black">
                  <a:tint val="75000"/>
                </a:prstClr>
              </a:solidFill>
              <a:latin typeface="Palatino"/>
              <a:ea typeface="Palatino"/>
              <a:cs typeface="Palatino"/>
              <a:sym typeface="Palatino"/>
            </a:endParaRPr>
          </a:p>
        </p:txBody>
      </p:sp>
      <p:sp>
        <p:nvSpPr>
          <p:cNvPr id="56321" name="Rectangle 1"/>
          <p:cNvSpPr>
            <a:spLocks/>
          </p:cNvSpPr>
          <p:nvPr/>
        </p:nvSpPr>
        <p:spPr bwMode="auto">
          <a:xfrm>
            <a:off x="1861840" y="2129731"/>
            <a:ext cx="5411391" cy="2589609"/>
          </a:xfrm>
          <a:prstGeom prst="rect">
            <a:avLst/>
          </a:prstGeom>
          <a:solidFill>
            <a:schemeClr val="bg1">
              <a:alpha val="81000"/>
            </a:schemeClr>
          </a:solidFill>
          <a:ln w="12700" cap="flat">
            <a:noFill/>
            <a:miter lim="800000"/>
            <a:headEnd type="none" w="med" len="med"/>
            <a:tailEnd type="none" w="med" len="med"/>
          </a:ln>
        </p:spPr>
        <p:txBody>
          <a:bodyPr lIns="0" tIns="0" rIns="0" bIns="0" anchor="ctr"/>
          <a:lstStyle/>
          <a:p>
            <a:pPr algn="ctr">
              <a:spcBef>
                <a:spcPts val="2531"/>
              </a:spcBef>
              <a:defRPr/>
            </a:pPr>
            <a:r>
              <a:rPr lang="en-US" sz="4400" dirty="0" err="1">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Cronicità</a:t>
            </a:r>
            <a:r>
              <a:rPr lang="en-US" sz="4400" dirty="0">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 e </a:t>
            </a:r>
            <a:r>
              <a:rPr lang="en-US" sz="4400" dirty="0" err="1">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terminalità</a:t>
            </a:r>
            <a:r>
              <a:rPr lang="en-US" sz="4400" dirty="0">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 </a:t>
            </a:r>
            <a:r>
              <a:rPr lang="en-US" sz="4400" dirty="0" err="1">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finiscono</a:t>
            </a:r>
            <a:r>
              <a:rPr lang="en-US" sz="4400" dirty="0">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 per </a:t>
            </a:r>
            <a:r>
              <a:rPr lang="en-US" sz="4400" dirty="0" err="1">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coincidere</a:t>
            </a:r>
            <a:r>
              <a:rPr lang="en-US" sz="4400" dirty="0">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 con </a:t>
            </a:r>
            <a:r>
              <a:rPr lang="en-US" sz="4400" dirty="0" err="1">
                <a:solidFill>
                  <a:prstClr val="black"/>
                </a:solidFill>
                <a:effectLst>
                  <a:outerShdw blurRad="38100" dist="38100" dir="2700000" algn="tl">
                    <a:srgbClr val="000000"/>
                  </a:outerShdw>
                </a:effectLst>
                <a:latin typeface="Arial" charset="0"/>
                <a:ea typeface="ヒラギノ明朝 ProN W3" charset="0"/>
                <a:cs typeface="Arial" charset="0"/>
                <a:sym typeface="Arial" charset="0"/>
              </a:rPr>
              <a:t>vecchiaia</a:t>
            </a:r>
            <a:endParaRPr lang="en-US" sz="4400" dirty="0">
              <a:solidFill>
                <a:prstClr val="black"/>
              </a:solidFill>
              <a:effectLst>
                <a:outerShdw blurRad="38100" dist="38100" dir="2700000" algn="tl">
                  <a:srgbClr val="000000"/>
                </a:outerShdw>
              </a:effectLst>
              <a:latin typeface="Arial" charset="0"/>
              <a:ea typeface="ヒラギノ明朝 ProN W3" charset="0"/>
              <a:cs typeface="Arial" charset="0"/>
              <a:sym typeface="Arial" charset="0"/>
            </a:endParaRPr>
          </a:p>
        </p:txBody>
      </p:sp>
    </p:spTree>
    <p:extLst>
      <p:ext uri="{BB962C8B-B14F-4D97-AF65-F5344CB8AC3E}">
        <p14:creationId xmlns:p14="http://schemas.microsoft.com/office/powerpoint/2010/main" val="1431863536"/>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Malattie croniche</a:t>
            </a:r>
            <a:endParaRPr lang="it-IT" dirty="0"/>
          </a:p>
        </p:txBody>
      </p:sp>
      <p:sp>
        <p:nvSpPr>
          <p:cNvPr id="3" name="Segnaposto contenuto 2"/>
          <p:cNvSpPr>
            <a:spLocks noGrp="1"/>
          </p:cNvSpPr>
          <p:nvPr>
            <p:ph idx="1"/>
          </p:nvPr>
        </p:nvSpPr>
        <p:spPr/>
        <p:txBody>
          <a:bodyPr/>
          <a:lstStyle/>
          <a:p>
            <a:r>
              <a:rPr lang="it-IT" dirty="0" smtClean="0"/>
              <a:t>OMS, governi, società ne parlano molto</a:t>
            </a:r>
          </a:p>
          <a:p>
            <a:r>
              <a:rPr lang="it-IT" dirty="0" smtClean="0"/>
              <a:t>La malattia cronica è un carico notevole in termini di risorse e, conseguentemente, mette a rischio di abbandono (con le note disparità regionali)</a:t>
            </a:r>
          </a:p>
          <a:p>
            <a:r>
              <a:rPr lang="it-IT" dirty="0" smtClean="0"/>
              <a:t>Vengono invocate delle normative</a:t>
            </a:r>
          </a:p>
          <a:p>
            <a:r>
              <a:rPr lang="is-IS" dirty="0" smtClean="0"/>
              <a:t>… ma è sempre stato così?</a:t>
            </a:r>
            <a:endParaRPr lang="it-IT" dirty="0" smtClean="0"/>
          </a:p>
          <a:p>
            <a:endParaRPr lang="it-IT" dirty="0"/>
          </a:p>
        </p:txBody>
      </p:sp>
    </p:spTree>
    <p:extLst>
      <p:ext uri="{BB962C8B-B14F-4D97-AF65-F5344CB8AC3E}">
        <p14:creationId xmlns:p14="http://schemas.microsoft.com/office/powerpoint/2010/main" val="143680274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trips(downLeft)">
                                      <p:cBhvr>
                                        <p:cTn id="10" dur="500"/>
                                        <p:tgtEl>
                                          <p:spTgt spid="3">
                                            <p:txEl>
                                              <p:pRg st="1" end="1"/>
                                            </p:txEl>
                                          </p:spTgt>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trips(downLeft)">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strips(downLeft)">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p:nvPr/>
        </p:nvPicPr>
        <p:blipFill>
          <a:blip r:embed="rId2"/>
          <a:stretch>
            <a:fillRect/>
          </a:stretch>
        </p:blipFill>
        <p:spPr>
          <a:xfrm>
            <a:off x="2914015" y="167004"/>
            <a:ext cx="6116320" cy="2152015"/>
          </a:xfrm>
          <a:prstGeom prst="rect">
            <a:avLst/>
          </a:prstGeom>
        </p:spPr>
      </p:pic>
      <p:pic>
        <p:nvPicPr>
          <p:cNvPr id="5" name="Immagine 4"/>
          <p:cNvPicPr>
            <a:picLocks noChangeAspect="1"/>
          </p:cNvPicPr>
          <p:nvPr/>
        </p:nvPicPr>
        <p:blipFill>
          <a:blip r:embed="rId3"/>
          <a:stretch>
            <a:fillRect/>
          </a:stretch>
        </p:blipFill>
        <p:spPr>
          <a:xfrm>
            <a:off x="152400" y="167004"/>
            <a:ext cx="2761615" cy="2071211"/>
          </a:xfrm>
          <a:prstGeom prst="rect">
            <a:avLst/>
          </a:prstGeom>
        </p:spPr>
      </p:pic>
      <p:sp>
        <p:nvSpPr>
          <p:cNvPr id="6" name="CasellaDiTesto 5"/>
          <p:cNvSpPr txBox="1"/>
          <p:nvPr/>
        </p:nvSpPr>
        <p:spPr>
          <a:xfrm>
            <a:off x="485775" y="2628900"/>
            <a:ext cx="7758113" cy="3785652"/>
          </a:xfrm>
          <a:prstGeom prst="rect">
            <a:avLst/>
          </a:prstGeom>
          <a:noFill/>
        </p:spPr>
        <p:txBody>
          <a:bodyPr wrap="square" rtlCol="0">
            <a:spAutoFit/>
          </a:bodyPr>
          <a:lstStyle/>
          <a:p>
            <a:pPr algn="just"/>
            <a:r>
              <a:rPr lang="it-IT" sz="2400" dirty="0" smtClean="0"/>
              <a:t>Una volta vecchio, mio nonno poteva compiere solo alcuni dei gesti in autonomia, e pochi dei più complessi. Ma in India questo non avrebbe avuto nessuna tragica conseguenza. La sua situazione non generò nessun consiglio di famiglia, nessuna discussione angosciante su che cosa fare con lui. Era chiaro che  la famiglia avrebbe garantito a mio nonno di continuare a vivere come avrebbe voluto. Uno dei miei zii, con una nidiata di figli, nipoti e altri vissero con lui. </a:t>
            </a:r>
            <a:r>
              <a:rPr lang="it-IT" sz="2400" dirty="0"/>
              <a:t>N</a:t>
            </a:r>
            <a:r>
              <a:rPr lang="it-IT" sz="2400" dirty="0" smtClean="0"/>
              <a:t>on ha mai mancato di aiuto </a:t>
            </a:r>
            <a:r>
              <a:rPr lang="is-IS" sz="2400" dirty="0" smtClean="0"/>
              <a:t>…</a:t>
            </a:r>
            <a:endParaRPr lang="it-IT" sz="2400" dirty="0"/>
          </a:p>
        </p:txBody>
      </p:sp>
    </p:spTree>
    <p:extLst>
      <p:ext uri="{BB962C8B-B14F-4D97-AF65-F5344CB8AC3E}">
        <p14:creationId xmlns:p14="http://schemas.microsoft.com/office/powerpoint/2010/main" val="1892114096"/>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p:nvPr/>
        </p:nvPicPr>
        <p:blipFill>
          <a:blip r:embed="rId2"/>
          <a:stretch>
            <a:fillRect/>
          </a:stretch>
        </p:blipFill>
        <p:spPr>
          <a:xfrm>
            <a:off x="2089150" y="1397000"/>
            <a:ext cx="4965700" cy="4064000"/>
          </a:xfrm>
          <a:prstGeom prst="rect">
            <a:avLst/>
          </a:prstGeom>
        </p:spPr>
      </p:pic>
      <p:sp>
        <p:nvSpPr>
          <p:cNvPr id="2" name="CasellaDiTesto 1"/>
          <p:cNvSpPr txBox="1"/>
          <p:nvPr/>
        </p:nvSpPr>
        <p:spPr>
          <a:xfrm>
            <a:off x="1584324" y="342900"/>
            <a:ext cx="7102477" cy="830997"/>
          </a:xfrm>
          <a:prstGeom prst="rect">
            <a:avLst/>
          </a:prstGeom>
          <a:noFill/>
        </p:spPr>
        <p:txBody>
          <a:bodyPr wrap="square" rtlCol="0">
            <a:spAutoFit/>
          </a:bodyPr>
          <a:lstStyle/>
          <a:p>
            <a:pPr algn="r"/>
            <a:r>
              <a:rPr lang="it-IT" sz="2400" dirty="0" smtClean="0"/>
              <a:t>La sua e la vita di allora </a:t>
            </a:r>
            <a:r>
              <a:rPr lang="it-IT" sz="2400" smtClean="0"/>
              <a:t>si svolgeva più o meno in questo modo</a:t>
            </a:r>
            <a:endParaRPr lang="it-IT" sz="2400"/>
          </a:p>
        </p:txBody>
      </p:sp>
      <p:sp>
        <p:nvSpPr>
          <p:cNvPr id="5" name="CasellaDiTesto 4"/>
          <p:cNvSpPr txBox="1"/>
          <p:nvPr/>
        </p:nvSpPr>
        <p:spPr>
          <a:xfrm>
            <a:off x="6672263" y="5686425"/>
            <a:ext cx="1661032" cy="369332"/>
          </a:xfrm>
          <a:prstGeom prst="rect">
            <a:avLst/>
          </a:prstGeom>
          <a:noFill/>
        </p:spPr>
        <p:txBody>
          <a:bodyPr wrap="none" rtlCol="0">
            <a:spAutoFit/>
          </a:bodyPr>
          <a:lstStyle/>
          <a:p>
            <a:r>
              <a:rPr lang="it-IT" dirty="0" smtClean="0"/>
              <a:t>Death = morte</a:t>
            </a:r>
            <a:endParaRPr lang="it-IT" dirty="0"/>
          </a:p>
        </p:txBody>
      </p:sp>
    </p:spTree>
    <p:extLst>
      <p:ext uri="{BB962C8B-B14F-4D97-AF65-F5344CB8AC3E}">
        <p14:creationId xmlns:p14="http://schemas.microsoft.com/office/powerpoint/2010/main" val="823766696"/>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p:nvPr/>
        </p:nvPicPr>
        <p:blipFill>
          <a:blip r:embed="rId2"/>
          <a:stretch>
            <a:fillRect/>
          </a:stretch>
        </p:blipFill>
        <p:spPr>
          <a:xfrm>
            <a:off x="4330700" y="2954337"/>
            <a:ext cx="4813300" cy="3632200"/>
          </a:xfrm>
          <a:prstGeom prst="rect">
            <a:avLst/>
          </a:prstGeom>
        </p:spPr>
      </p:pic>
      <p:sp>
        <p:nvSpPr>
          <p:cNvPr id="2" name="CasellaDiTesto 1"/>
          <p:cNvSpPr txBox="1"/>
          <p:nvPr/>
        </p:nvSpPr>
        <p:spPr>
          <a:xfrm>
            <a:off x="342903" y="555228"/>
            <a:ext cx="3987798" cy="3785652"/>
          </a:xfrm>
          <a:prstGeom prst="rect">
            <a:avLst/>
          </a:prstGeom>
          <a:noFill/>
        </p:spPr>
        <p:txBody>
          <a:bodyPr wrap="square" rtlCol="0">
            <a:spAutoFit/>
          </a:bodyPr>
          <a:lstStyle/>
          <a:p>
            <a:r>
              <a:rPr lang="it-IT" sz="2000" dirty="0" smtClean="0"/>
              <a:t>Ora, la morte giunge più tardi, ma la traiettoria rimane la stessa. In un lasso di tempo di settimane o mesi, il corpo diviene travolto. Questo perché, benché la diagnosi possa essere presente da anni, la morte sembra giungere inattesa, come una sorpresa. La strada che sembrava così dritta e stabile può sparire, mettendo la persona su scivolosa rapida e ripida discesa.</a:t>
            </a:r>
            <a:endParaRPr lang="it-IT" sz="2000" dirty="0"/>
          </a:p>
        </p:txBody>
      </p:sp>
    </p:spTree>
    <p:extLst>
      <p:ext uri="{BB962C8B-B14F-4D97-AF65-F5344CB8AC3E}">
        <p14:creationId xmlns:p14="http://schemas.microsoft.com/office/powerpoint/2010/main" val="2960178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3962400"/>
            <a:ext cx="9142413" cy="2895600"/>
          </a:xfrm>
          <a:prstGeom prst="rect">
            <a:avLst/>
          </a:prstGeom>
          <a:gradFill rotWithShape="1">
            <a:gsLst>
              <a:gs pos="0">
                <a:schemeClr val="bg1">
                  <a:alpha val="50000"/>
                </a:schemeClr>
              </a:gs>
              <a:gs pos="100000">
                <a:srgbClr val="00CC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15" name="AutoShape 4"/>
          <p:cNvSpPr>
            <a:spLocks noChangeArrowheads="1"/>
          </p:cNvSpPr>
          <p:nvPr/>
        </p:nvSpPr>
        <p:spPr bwMode="auto">
          <a:xfrm rot="5400000">
            <a:off x="3132137" y="1514476"/>
            <a:ext cx="1146175" cy="6000750"/>
          </a:xfrm>
          <a:prstGeom prst="rtTriangle">
            <a:avLst/>
          </a:prstGeom>
          <a:solidFill>
            <a:srgbClr val="C0C0C0"/>
          </a:solidFill>
          <a:ln w="12700">
            <a:solidFill>
              <a:schemeClr val="tx1"/>
            </a:solidFill>
            <a:miter lim="800000"/>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20485" name="Rectangle 5"/>
          <p:cNvSpPr>
            <a:spLocks noChangeArrowheads="1"/>
          </p:cNvSpPr>
          <p:nvPr/>
        </p:nvSpPr>
        <p:spPr bwMode="auto">
          <a:xfrm>
            <a:off x="768350" y="5108575"/>
            <a:ext cx="1266825" cy="579438"/>
          </a:xfrm>
          <a:prstGeom prst="rect">
            <a:avLst/>
          </a:prstGeom>
          <a:noFill/>
          <a:ln>
            <a:noFill/>
          </a:ln>
          <a:effectLst>
            <a:outerShdw blurRad="63500" dist="127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r>
              <a:rPr lang="en-US" altLang="it-IT" sz="3200" b="1">
                <a:solidFill>
                  <a:srgbClr val="330099"/>
                </a:solidFill>
                <a:latin typeface="Arial" charset="0"/>
              </a:rPr>
              <a:t>Day 1</a:t>
            </a:r>
          </a:p>
        </p:txBody>
      </p:sp>
      <p:sp>
        <p:nvSpPr>
          <p:cNvPr id="20486" name="Rectangle 6"/>
          <p:cNvSpPr>
            <a:spLocks noChangeArrowheads="1"/>
          </p:cNvSpPr>
          <p:nvPr/>
        </p:nvSpPr>
        <p:spPr bwMode="auto">
          <a:xfrm>
            <a:off x="6737350" y="5118100"/>
            <a:ext cx="1130300" cy="579438"/>
          </a:xfrm>
          <a:prstGeom prst="rect">
            <a:avLst/>
          </a:prstGeom>
          <a:noFill/>
          <a:ln>
            <a:noFill/>
          </a:ln>
          <a:effectLst>
            <a:outerShdw blurRad="63500" dist="127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r>
              <a:rPr lang="en-US" altLang="it-IT" sz="3200" b="1">
                <a:solidFill>
                  <a:srgbClr val="330099"/>
                </a:solidFill>
                <a:latin typeface="Arial" charset="0"/>
              </a:rPr>
              <a:t>Final</a:t>
            </a:r>
          </a:p>
        </p:txBody>
      </p:sp>
      <p:sp>
        <p:nvSpPr>
          <p:cNvPr id="20487" name="Rectangle 7"/>
          <p:cNvSpPr>
            <a:spLocks noChangeArrowheads="1"/>
          </p:cNvSpPr>
          <p:nvPr/>
        </p:nvSpPr>
        <p:spPr bwMode="auto">
          <a:xfrm>
            <a:off x="4881563" y="5114925"/>
            <a:ext cx="1266825" cy="579438"/>
          </a:xfrm>
          <a:prstGeom prst="rect">
            <a:avLst/>
          </a:prstGeom>
          <a:noFill/>
          <a:ln>
            <a:noFill/>
          </a:ln>
          <a:effectLst>
            <a:outerShdw blurRad="63500" dist="127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r>
              <a:rPr lang="en-US" altLang="it-IT" sz="3200" b="1">
                <a:solidFill>
                  <a:srgbClr val="330099"/>
                </a:solidFill>
                <a:latin typeface="Arial" charset="0"/>
              </a:rPr>
              <a:t>Day 3</a:t>
            </a:r>
          </a:p>
        </p:txBody>
      </p:sp>
      <p:sp>
        <p:nvSpPr>
          <p:cNvPr id="20488" name="Rectangle 8"/>
          <p:cNvSpPr>
            <a:spLocks noChangeArrowheads="1"/>
          </p:cNvSpPr>
          <p:nvPr/>
        </p:nvSpPr>
        <p:spPr bwMode="auto">
          <a:xfrm>
            <a:off x="2800350" y="5113338"/>
            <a:ext cx="1266825" cy="579437"/>
          </a:xfrm>
          <a:prstGeom prst="rect">
            <a:avLst/>
          </a:prstGeom>
          <a:noFill/>
          <a:ln>
            <a:noFill/>
          </a:ln>
          <a:effectLst>
            <a:outerShdw blurRad="63500" dist="127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r>
              <a:rPr lang="en-US" altLang="it-IT" sz="3200" b="1">
                <a:solidFill>
                  <a:srgbClr val="330099"/>
                </a:solidFill>
                <a:latin typeface="Arial" charset="0"/>
              </a:rPr>
              <a:t>Day 2</a:t>
            </a:r>
          </a:p>
        </p:txBody>
      </p:sp>
      <p:grpSp>
        <p:nvGrpSpPr>
          <p:cNvPr id="38920" name="Group 21"/>
          <p:cNvGrpSpPr>
            <a:grpSpLocks/>
          </p:cNvGrpSpPr>
          <p:nvPr/>
        </p:nvGrpSpPr>
        <p:grpSpPr bwMode="auto">
          <a:xfrm>
            <a:off x="5278438" y="5845175"/>
            <a:ext cx="2347912" cy="165100"/>
            <a:chOff x="3741" y="3682"/>
            <a:chExt cx="1663" cy="104"/>
          </a:xfrm>
        </p:grpSpPr>
        <p:grpSp>
          <p:nvGrpSpPr>
            <p:cNvPr id="38998" name="Group 11"/>
            <p:cNvGrpSpPr>
              <a:grpSpLocks/>
            </p:cNvGrpSpPr>
            <p:nvPr/>
          </p:nvGrpSpPr>
          <p:grpSpPr bwMode="auto">
            <a:xfrm>
              <a:off x="4161" y="3682"/>
              <a:ext cx="415" cy="104"/>
              <a:chOff x="4161" y="3682"/>
              <a:chExt cx="415" cy="104"/>
            </a:xfrm>
          </p:grpSpPr>
          <p:sp>
            <p:nvSpPr>
              <p:cNvPr id="39008" name="Arco 9"/>
              <p:cNvSpPr>
                <a:spLocks/>
              </p:cNvSpPr>
              <p:nvPr/>
            </p:nvSpPr>
            <p:spPr bwMode="auto">
              <a:xfrm>
                <a:off x="4161"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9009" name="Arco 10"/>
              <p:cNvSpPr>
                <a:spLocks/>
              </p:cNvSpPr>
              <p:nvPr/>
            </p:nvSpPr>
            <p:spPr bwMode="auto">
              <a:xfrm>
                <a:off x="4368"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99" name="Group 14"/>
            <p:cNvGrpSpPr>
              <a:grpSpLocks/>
            </p:cNvGrpSpPr>
            <p:nvPr/>
          </p:nvGrpSpPr>
          <p:grpSpPr bwMode="auto">
            <a:xfrm>
              <a:off x="3741" y="3682"/>
              <a:ext cx="415" cy="104"/>
              <a:chOff x="3741" y="3682"/>
              <a:chExt cx="415" cy="104"/>
            </a:xfrm>
          </p:grpSpPr>
          <p:sp>
            <p:nvSpPr>
              <p:cNvPr id="39006" name="Arco 12"/>
              <p:cNvSpPr>
                <a:spLocks/>
              </p:cNvSpPr>
              <p:nvPr/>
            </p:nvSpPr>
            <p:spPr bwMode="auto">
              <a:xfrm>
                <a:off x="3741"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9007" name="Arco 13"/>
              <p:cNvSpPr>
                <a:spLocks/>
              </p:cNvSpPr>
              <p:nvPr/>
            </p:nvSpPr>
            <p:spPr bwMode="auto">
              <a:xfrm>
                <a:off x="3948"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9000" name="Group 17"/>
            <p:cNvGrpSpPr>
              <a:grpSpLocks/>
            </p:cNvGrpSpPr>
            <p:nvPr/>
          </p:nvGrpSpPr>
          <p:grpSpPr bwMode="auto">
            <a:xfrm>
              <a:off x="4989" y="3682"/>
              <a:ext cx="415" cy="104"/>
              <a:chOff x="4989" y="3682"/>
              <a:chExt cx="415" cy="104"/>
            </a:xfrm>
          </p:grpSpPr>
          <p:sp>
            <p:nvSpPr>
              <p:cNvPr id="39004" name="Arco 15"/>
              <p:cNvSpPr>
                <a:spLocks/>
              </p:cNvSpPr>
              <p:nvPr/>
            </p:nvSpPr>
            <p:spPr bwMode="auto">
              <a:xfrm>
                <a:off x="4989"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9005" name="Arco 16"/>
              <p:cNvSpPr>
                <a:spLocks/>
              </p:cNvSpPr>
              <p:nvPr/>
            </p:nvSpPr>
            <p:spPr bwMode="auto">
              <a:xfrm>
                <a:off x="5196"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9001" name="Group 20"/>
            <p:cNvGrpSpPr>
              <a:grpSpLocks/>
            </p:cNvGrpSpPr>
            <p:nvPr/>
          </p:nvGrpSpPr>
          <p:grpSpPr bwMode="auto">
            <a:xfrm>
              <a:off x="4569" y="3682"/>
              <a:ext cx="415" cy="104"/>
              <a:chOff x="4569" y="3682"/>
              <a:chExt cx="415" cy="104"/>
            </a:xfrm>
          </p:grpSpPr>
          <p:sp>
            <p:nvSpPr>
              <p:cNvPr id="39002" name="Arco 18"/>
              <p:cNvSpPr>
                <a:spLocks/>
              </p:cNvSpPr>
              <p:nvPr/>
            </p:nvSpPr>
            <p:spPr bwMode="auto">
              <a:xfrm>
                <a:off x="4569"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9003" name="Arco 19"/>
              <p:cNvSpPr>
                <a:spLocks/>
              </p:cNvSpPr>
              <p:nvPr/>
            </p:nvSpPr>
            <p:spPr bwMode="auto">
              <a:xfrm>
                <a:off x="4776" y="368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grpSp>
        <p:nvGrpSpPr>
          <p:cNvPr id="38921" name="Group 34"/>
          <p:cNvGrpSpPr>
            <a:grpSpLocks/>
          </p:cNvGrpSpPr>
          <p:nvPr/>
        </p:nvGrpSpPr>
        <p:grpSpPr bwMode="auto">
          <a:xfrm>
            <a:off x="6223000" y="4224338"/>
            <a:ext cx="2346325" cy="165100"/>
            <a:chOff x="4410" y="2661"/>
            <a:chExt cx="1663" cy="104"/>
          </a:xfrm>
        </p:grpSpPr>
        <p:grpSp>
          <p:nvGrpSpPr>
            <p:cNvPr id="38986" name="Group 24"/>
            <p:cNvGrpSpPr>
              <a:grpSpLocks/>
            </p:cNvGrpSpPr>
            <p:nvPr/>
          </p:nvGrpSpPr>
          <p:grpSpPr bwMode="auto">
            <a:xfrm>
              <a:off x="4830" y="2661"/>
              <a:ext cx="415" cy="104"/>
              <a:chOff x="4830" y="2661"/>
              <a:chExt cx="415" cy="104"/>
            </a:xfrm>
          </p:grpSpPr>
          <p:sp>
            <p:nvSpPr>
              <p:cNvPr id="38996" name="Arco 22"/>
              <p:cNvSpPr>
                <a:spLocks/>
              </p:cNvSpPr>
              <p:nvPr/>
            </p:nvSpPr>
            <p:spPr bwMode="auto">
              <a:xfrm>
                <a:off x="4830"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97" name="Arco 23"/>
              <p:cNvSpPr>
                <a:spLocks/>
              </p:cNvSpPr>
              <p:nvPr/>
            </p:nvSpPr>
            <p:spPr bwMode="auto">
              <a:xfrm>
                <a:off x="5037"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87" name="Group 27"/>
            <p:cNvGrpSpPr>
              <a:grpSpLocks/>
            </p:cNvGrpSpPr>
            <p:nvPr/>
          </p:nvGrpSpPr>
          <p:grpSpPr bwMode="auto">
            <a:xfrm>
              <a:off x="4410" y="2661"/>
              <a:ext cx="415" cy="104"/>
              <a:chOff x="4410" y="2661"/>
              <a:chExt cx="415" cy="104"/>
            </a:xfrm>
          </p:grpSpPr>
          <p:sp>
            <p:nvSpPr>
              <p:cNvPr id="38994" name="Arco 25"/>
              <p:cNvSpPr>
                <a:spLocks/>
              </p:cNvSpPr>
              <p:nvPr/>
            </p:nvSpPr>
            <p:spPr bwMode="auto">
              <a:xfrm>
                <a:off x="4410"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95" name="Arco 26"/>
              <p:cNvSpPr>
                <a:spLocks/>
              </p:cNvSpPr>
              <p:nvPr/>
            </p:nvSpPr>
            <p:spPr bwMode="auto">
              <a:xfrm>
                <a:off x="4617"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88" name="Group 30"/>
            <p:cNvGrpSpPr>
              <a:grpSpLocks/>
            </p:cNvGrpSpPr>
            <p:nvPr/>
          </p:nvGrpSpPr>
          <p:grpSpPr bwMode="auto">
            <a:xfrm>
              <a:off x="5658" y="2661"/>
              <a:ext cx="415" cy="104"/>
              <a:chOff x="5658" y="2661"/>
              <a:chExt cx="415" cy="104"/>
            </a:xfrm>
          </p:grpSpPr>
          <p:sp>
            <p:nvSpPr>
              <p:cNvPr id="38992" name="Arco 28"/>
              <p:cNvSpPr>
                <a:spLocks/>
              </p:cNvSpPr>
              <p:nvPr/>
            </p:nvSpPr>
            <p:spPr bwMode="auto">
              <a:xfrm>
                <a:off x="5658"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93" name="Arco 29"/>
              <p:cNvSpPr>
                <a:spLocks/>
              </p:cNvSpPr>
              <p:nvPr/>
            </p:nvSpPr>
            <p:spPr bwMode="auto">
              <a:xfrm>
                <a:off x="5865"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89" name="Group 33"/>
            <p:cNvGrpSpPr>
              <a:grpSpLocks/>
            </p:cNvGrpSpPr>
            <p:nvPr/>
          </p:nvGrpSpPr>
          <p:grpSpPr bwMode="auto">
            <a:xfrm>
              <a:off x="5238" y="2661"/>
              <a:ext cx="415" cy="104"/>
              <a:chOff x="5238" y="2661"/>
              <a:chExt cx="415" cy="104"/>
            </a:xfrm>
          </p:grpSpPr>
          <p:sp>
            <p:nvSpPr>
              <p:cNvPr id="38990" name="Arco 31"/>
              <p:cNvSpPr>
                <a:spLocks/>
              </p:cNvSpPr>
              <p:nvPr/>
            </p:nvSpPr>
            <p:spPr bwMode="auto">
              <a:xfrm>
                <a:off x="5238"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91" name="Arco 32"/>
              <p:cNvSpPr>
                <a:spLocks/>
              </p:cNvSpPr>
              <p:nvPr/>
            </p:nvSpPr>
            <p:spPr bwMode="auto">
              <a:xfrm>
                <a:off x="5445" y="2661"/>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grpSp>
        <p:nvGrpSpPr>
          <p:cNvPr id="38922" name="Group 47"/>
          <p:cNvGrpSpPr>
            <a:grpSpLocks/>
          </p:cNvGrpSpPr>
          <p:nvPr/>
        </p:nvGrpSpPr>
        <p:grpSpPr bwMode="auto">
          <a:xfrm>
            <a:off x="4403725" y="4641850"/>
            <a:ext cx="2346325" cy="165100"/>
            <a:chOff x="3121" y="2924"/>
            <a:chExt cx="1663" cy="104"/>
          </a:xfrm>
        </p:grpSpPr>
        <p:grpSp>
          <p:nvGrpSpPr>
            <p:cNvPr id="38974" name="Group 37"/>
            <p:cNvGrpSpPr>
              <a:grpSpLocks/>
            </p:cNvGrpSpPr>
            <p:nvPr/>
          </p:nvGrpSpPr>
          <p:grpSpPr bwMode="auto">
            <a:xfrm>
              <a:off x="3541" y="2924"/>
              <a:ext cx="415" cy="104"/>
              <a:chOff x="3541" y="2924"/>
              <a:chExt cx="415" cy="104"/>
            </a:xfrm>
          </p:grpSpPr>
          <p:sp>
            <p:nvSpPr>
              <p:cNvPr id="38984" name="Arco 35"/>
              <p:cNvSpPr>
                <a:spLocks/>
              </p:cNvSpPr>
              <p:nvPr/>
            </p:nvSpPr>
            <p:spPr bwMode="auto">
              <a:xfrm>
                <a:off x="3541"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85" name="Arco 36"/>
              <p:cNvSpPr>
                <a:spLocks/>
              </p:cNvSpPr>
              <p:nvPr/>
            </p:nvSpPr>
            <p:spPr bwMode="auto">
              <a:xfrm>
                <a:off x="3748"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75" name="Group 40"/>
            <p:cNvGrpSpPr>
              <a:grpSpLocks/>
            </p:cNvGrpSpPr>
            <p:nvPr/>
          </p:nvGrpSpPr>
          <p:grpSpPr bwMode="auto">
            <a:xfrm>
              <a:off x="3121" y="2924"/>
              <a:ext cx="415" cy="104"/>
              <a:chOff x="3121" y="2924"/>
              <a:chExt cx="415" cy="104"/>
            </a:xfrm>
          </p:grpSpPr>
          <p:sp>
            <p:nvSpPr>
              <p:cNvPr id="38982" name="Arco 38"/>
              <p:cNvSpPr>
                <a:spLocks/>
              </p:cNvSpPr>
              <p:nvPr/>
            </p:nvSpPr>
            <p:spPr bwMode="auto">
              <a:xfrm>
                <a:off x="3121"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83" name="Arco 39"/>
              <p:cNvSpPr>
                <a:spLocks/>
              </p:cNvSpPr>
              <p:nvPr/>
            </p:nvSpPr>
            <p:spPr bwMode="auto">
              <a:xfrm>
                <a:off x="3328"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76" name="Group 43"/>
            <p:cNvGrpSpPr>
              <a:grpSpLocks/>
            </p:cNvGrpSpPr>
            <p:nvPr/>
          </p:nvGrpSpPr>
          <p:grpSpPr bwMode="auto">
            <a:xfrm>
              <a:off x="4369" y="2924"/>
              <a:ext cx="415" cy="104"/>
              <a:chOff x="4369" y="2924"/>
              <a:chExt cx="415" cy="104"/>
            </a:xfrm>
          </p:grpSpPr>
          <p:sp>
            <p:nvSpPr>
              <p:cNvPr id="38980" name="Arco 41"/>
              <p:cNvSpPr>
                <a:spLocks/>
              </p:cNvSpPr>
              <p:nvPr/>
            </p:nvSpPr>
            <p:spPr bwMode="auto">
              <a:xfrm>
                <a:off x="4369"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81" name="Arco 42"/>
              <p:cNvSpPr>
                <a:spLocks/>
              </p:cNvSpPr>
              <p:nvPr/>
            </p:nvSpPr>
            <p:spPr bwMode="auto">
              <a:xfrm>
                <a:off x="4576"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77" name="Group 46"/>
            <p:cNvGrpSpPr>
              <a:grpSpLocks/>
            </p:cNvGrpSpPr>
            <p:nvPr/>
          </p:nvGrpSpPr>
          <p:grpSpPr bwMode="auto">
            <a:xfrm>
              <a:off x="3949" y="2924"/>
              <a:ext cx="415" cy="104"/>
              <a:chOff x="3949" y="2924"/>
              <a:chExt cx="415" cy="104"/>
            </a:xfrm>
          </p:grpSpPr>
          <p:sp>
            <p:nvSpPr>
              <p:cNvPr id="38978" name="Arco 44"/>
              <p:cNvSpPr>
                <a:spLocks/>
              </p:cNvSpPr>
              <p:nvPr/>
            </p:nvSpPr>
            <p:spPr bwMode="auto">
              <a:xfrm>
                <a:off x="3949"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79" name="Arco 45"/>
              <p:cNvSpPr>
                <a:spLocks/>
              </p:cNvSpPr>
              <p:nvPr/>
            </p:nvSpPr>
            <p:spPr bwMode="auto">
              <a:xfrm>
                <a:off x="4156" y="2924"/>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grpSp>
        <p:nvGrpSpPr>
          <p:cNvPr id="38923" name="Group 60"/>
          <p:cNvGrpSpPr>
            <a:grpSpLocks/>
          </p:cNvGrpSpPr>
          <p:nvPr/>
        </p:nvGrpSpPr>
        <p:grpSpPr bwMode="auto">
          <a:xfrm>
            <a:off x="1885950" y="4924425"/>
            <a:ext cx="2346325" cy="165100"/>
            <a:chOff x="1336" y="3102"/>
            <a:chExt cx="1663" cy="104"/>
          </a:xfrm>
        </p:grpSpPr>
        <p:grpSp>
          <p:nvGrpSpPr>
            <p:cNvPr id="38962" name="Group 50"/>
            <p:cNvGrpSpPr>
              <a:grpSpLocks/>
            </p:cNvGrpSpPr>
            <p:nvPr/>
          </p:nvGrpSpPr>
          <p:grpSpPr bwMode="auto">
            <a:xfrm>
              <a:off x="1756" y="3102"/>
              <a:ext cx="415" cy="104"/>
              <a:chOff x="1756" y="3102"/>
              <a:chExt cx="415" cy="104"/>
            </a:xfrm>
          </p:grpSpPr>
          <p:sp>
            <p:nvSpPr>
              <p:cNvPr id="38972" name="Arco 48"/>
              <p:cNvSpPr>
                <a:spLocks/>
              </p:cNvSpPr>
              <p:nvPr/>
            </p:nvSpPr>
            <p:spPr bwMode="auto">
              <a:xfrm>
                <a:off x="1756"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73" name="Arco 49"/>
              <p:cNvSpPr>
                <a:spLocks/>
              </p:cNvSpPr>
              <p:nvPr/>
            </p:nvSpPr>
            <p:spPr bwMode="auto">
              <a:xfrm>
                <a:off x="1963"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63" name="Group 53"/>
            <p:cNvGrpSpPr>
              <a:grpSpLocks/>
            </p:cNvGrpSpPr>
            <p:nvPr/>
          </p:nvGrpSpPr>
          <p:grpSpPr bwMode="auto">
            <a:xfrm>
              <a:off x="1336" y="3102"/>
              <a:ext cx="415" cy="104"/>
              <a:chOff x="1336" y="3102"/>
              <a:chExt cx="415" cy="104"/>
            </a:xfrm>
          </p:grpSpPr>
          <p:sp>
            <p:nvSpPr>
              <p:cNvPr id="38970" name="Arco 51"/>
              <p:cNvSpPr>
                <a:spLocks/>
              </p:cNvSpPr>
              <p:nvPr/>
            </p:nvSpPr>
            <p:spPr bwMode="auto">
              <a:xfrm>
                <a:off x="1336"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71" name="Arco 52"/>
              <p:cNvSpPr>
                <a:spLocks/>
              </p:cNvSpPr>
              <p:nvPr/>
            </p:nvSpPr>
            <p:spPr bwMode="auto">
              <a:xfrm>
                <a:off x="1543"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64" name="Group 56"/>
            <p:cNvGrpSpPr>
              <a:grpSpLocks/>
            </p:cNvGrpSpPr>
            <p:nvPr/>
          </p:nvGrpSpPr>
          <p:grpSpPr bwMode="auto">
            <a:xfrm>
              <a:off x="2584" y="3102"/>
              <a:ext cx="415" cy="104"/>
              <a:chOff x="2584" y="3102"/>
              <a:chExt cx="415" cy="104"/>
            </a:xfrm>
          </p:grpSpPr>
          <p:sp>
            <p:nvSpPr>
              <p:cNvPr id="38968" name="Arco 54"/>
              <p:cNvSpPr>
                <a:spLocks/>
              </p:cNvSpPr>
              <p:nvPr/>
            </p:nvSpPr>
            <p:spPr bwMode="auto">
              <a:xfrm>
                <a:off x="2584"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69" name="Arco 55"/>
              <p:cNvSpPr>
                <a:spLocks/>
              </p:cNvSpPr>
              <p:nvPr/>
            </p:nvSpPr>
            <p:spPr bwMode="auto">
              <a:xfrm>
                <a:off x="2791"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65" name="Group 59"/>
            <p:cNvGrpSpPr>
              <a:grpSpLocks/>
            </p:cNvGrpSpPr>
            <p:nvPr/>
          </p:nvGrpSpPr>
          <p:grpSpPr bwMode="auto">
            <a:xfrm>
              <a:off x="2164" y="3102"/>
              <a:ext cx="415" cy="104"/>
              <a:chOff x="2164" y="3102"/>
              <a:chExt cx="415" cy="104"/>
            </a:xfrm>
          </p:grpSpPr>
          <p:sp>
            <p:nvSpPr>
              <p:cNvPr id="38966" name="Arco 57"/>
              <p:cNvSpPr>
                <a:spLocks/>
              </p:cNvSpPr>
              <p:nvPr/>
            </p:nvSpPr>
            <p:spPr bwMode="auto">
              <a:xfrm>
                <a:off x="2164"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67" name="Arco 58"/>
              <p:cNvSpPr>
                <a:spLocks/>
              </p:cNvSpPr>
              <p:nvPr/>
            </p:nvSpPr>
            <p:spPr bwMode="auto">
              <a:xfrm>
                <a:off x="2371" y="3102"/>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grpSp>
        <p:nvGrpSpPr>
          <p:cNvPr id="38924" name="Group 73"/>
          <p:cNvGrpSpPr>
            <a:grpSpLocks/>
          </p:cNvGrpSpPr>
          <p:nvPr/>
        </p:nvGrpSpPr>
        <p:grpSpPr bwMode="auto">
          <a:xfrm>
            <a:off x="820738" y="5868988"/>
            <a:ext cx="2347912" cy="165100"/>
            <a:chOff x="582" y="3697"/>
            <a:chExt cx="1663" cy="104"/>
          </a:xfrm>
        </p:grpSpPr>
        <p:grpSp>
          <p:nvGrpSpPr>
            <p:cNvPr id="38950" name="Group 63"/>
            <p:cNvGrpSpPr>
              <a:grpSpLocks/>
            </p:cNvGrpSpPr>
            <p:nvPr/>
          </p:nvGrpSpPr>
          <p:grpSpPr bwMode="auto">
            <a:xfrm>
              <a:off x="1002" y="3697"/>
              <a:ext cx="415" cy="104"/>
              <a:chOff x="1002" y="3697"/>
              <a:chExt cx="415" cy="104"/>
            </a:xfrm>
          </p:grpSpPr>
          <p:sp>
            <p:nvSpPr>
              <p:cNvPr id="38960" name="Arco 61"/>
              <p:cNvSpPr>
                <a:spLocks/>
              </p:cNvSpPr>
              <p:nvPr/>
            </p:nvSpPr>
            <p:spPr bwMode="auto">
              <a:xfrm>
                <a:off x="1002"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61" name="Arco 62"/>
              <p:cNvSpPr>
                <a:spLocks/>
              </p:cNvSpPr>
              <p:nvPr/>
            </p:nvSpPr>
            <p:spPr bwMode="auto">
              <a:xfrm>
                <a:off x="1209"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51" name="Group 66"/>
            <p:cNvGrpSpPr>
              <a:grpSpLocks/>
            </p:cNvGrpSpPr>
            <p:nvPr/>
          </p:nvGrpSpPr>
          <p:grpSpPr bwMode="auto">
            <a:xfrm>
              <a:off x="582" y="3697"/>
              <a:ext cx="415" cy="104"/>
              <a:chOff x="582" y="3697"/>
              <a:chExt cx="415" cy="104"/>
            </a:xfrm>
          </p:grpSpPr>
          <p:sp>
            <p:nvSpPr>
              <p:cNvPr id="38958" name="Arco 64"/>
              <p:cNvSpPr>
                <a:spLocks/>
              </p:cNvSpPr>
              <p:nvPr/>
            </p:nvSpPr>
            <p:spPr bwMode="auto">
              <a:xfrm>
                <a:off x="582"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59" name="Arco 65"/>
              <p:cNvSpPr>
                <a:spLocks/>
              </p:cNvSpPr>
              <p:nvPr/>
            </p:nvSpPr>
            <p:spPr bwMode="auto">
              <a:xfrm>
                <a:off x="789"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52" name="Group 69"/>
            <p:cNvGrpSpPr>
              <a:grpSpLocks/>
            </p:cNvGrpSpPr>
            <p:nvPr/>
          </p:nvGrpSpPr>
          <p:grpSpPr bwMode="auto">
            <a:xfrm>
              <a:off x="1830" y="3697"/>
              <a:ext cx="415" cy="104"/>
              <a:chOff x="1830" y="3697"/>
              <a:chExt cx="415" cy="104"/>
            </a:xfrm>
          </p:grpSpPr>
          <p:sp>
            <p:nvSpPr>
              <p:cNvPr id="38956" name="Arco 67"/>
              <p:cNvSpPr>
                <a:spLocks/>
              </p:cNvSpPr>
              <p:nvPr/>
            </p:nvSpPr>
            <p:spPr bwMode="auto">
              <a:xfrm>
                <a:off x="1830"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57" name="Arco 68"/>
              <p:cNvSpPr>
                <a:spLocks/>
              </p:cNvSpPr>
              <p:nvPr/>
            </p:nvSpPr>
            <p:spPr bwMode="auto">
              <a:xfrm>
                <a:off x="2037"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53" name="Group 72"/>
            <p:cNvGrpSpPr>
              <a:grpSpLocks/>
            </p:cNvGrpSpPr>
            <p:nvPr/>
          </p:nvGrpSpPr>
          <p:grpSpPr bwMode="auto">
            <a:xfrm>
              <a:off x="1410" y="3697"/>
              <a:ext cx="415" cy="104"/>
              <a:chOff x="1410" y="3697"/>
              <a:chExt cx="415" cy="104"/>
            </a:xfrm>
          </p:grpSpPr>
          <p:sp>
            <p:nvSpPr>
              <p:cNvPr id="38954" name="Arco 70"/>
              <p:cNvSpPr>
                <a:spLocks/>
              </p:cNvSpPr>
              <p:nvPr/>
            </p:nvSpPr>
            <p:spPr bwMode="auto">
              <a:xfrm>
                <a:off x="1410"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55" name="Arco 71"/>
              <p:cNvSpPr>
                <a:spLocks/>
              </p:cNvSpPr>
              <p:nvPr/>
            </p:nvSpPr>
            <p:spPr bwMode="auto">
              <a:xfrm>
                <a:off x="1617" y="3697"/>
                <a:ext cx="208" cy="10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12700" cap="rnd">
                <a:solidFill>
                  <a:srgbClr val="00008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grpSp>
        <p:nvGrpSpPr>
          <p:cNvPr id="38925" name="Group 78"/>
          <p:cNvGrpSpPr>
            <a:grpSpLocks/>
          </p:cNvGrpSpPr>
          <p:nvPr/>
        </p:nvGrpSpPr>
        <p:grpSpPr bwMode="auto">
          <a:xfrm>
            <a:off x="5049838" y="3021013"/>
            <a:ext cx="893762" cy="884237"/>
            <a:chOff x="3579" y="1903"/>
            <a:chExt cx="557" cy="557"/>
          </a:xfrm>
        </p:grpSpPr>
        <p:sp>
          <p:nvSpPr>
            <p:cNvPr id="38946" name="Oval 74"/>
            <p:cNvSpPr>
              <a:spLocks noChangeArrowheads="1"/>
            </p:cNvSpPr>
            <p:nvPr/>
          </p:nvSpPr>
          <p:spPr bwMode="auto">
            <a:xfrm>
              <a:off x="3579" y="1903"/>
              <a:ext cx="557" cy="557"/>
            </a:xfrm>
            <a:prstGeom prst="ellipse">
              <a:avLst/>
            </a:prstGeom>
            <a:solidFill>
              <a:srgbClr val="FFFF00"/>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7" name="Oval 75"/>
            <p:cNvSpPr>
              <a:spLocks noChangeArrowheads="1"/>
            </p:cNvSpPr>
            <p:nvPr/>
          </p:nvSpPr>
          <p:spPr bwMode="auto">
            <a:xfrm>
              <a:off x="3749" y="2067"/>
              <a:ext cx="35"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8" name="Oval 76"/>
            <p:cNvSpPr>
              <a:spLocks noChangeArrowheads="1"/>
            </p:cNvSpPr>
            <p:nvPr/>
          </p:nvSpPr>
          <p:spPr bwMode="auto">
            <a:xfrm>
              <a:off x="3923" y="2065"/>
              <a:ext cx="35"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9" name="Arco 77"/>
            <p:cNvSpPr>
              <a:spLocks/>
            </p:cNvSpPr>
            <p:nvPr/>
          </p:nvSpPr>
          <p:spPr bwMode="auto">
            <a:xfrm rot="8160000">
              <a:off x="3762" y="2208"/>
              <a:ext cx="206" cy="198"/>
            </a:xfrm>
            <a:custGeom>
              <a:avLst/>
              <a:gdLst>
                <a:gd name="T0" fmla="*/ 0 w 22817"/>
                <a:gd name="T1" fmla="*/ 0 h 21600"/>
                <a:gd name="T2" fmla="*/ 0 w 22817"/>
                <a:gd name="T3" fmla="*/ 0 h 21600"/>
                <a:gd name="T4" fmla="*/ 0 w 22817"/>
                <a:gd name="T5" fmla="*/ 0 h 21600"/>
                <a:gd name="T6" fmla="*/ 0 60000 65536"/>
                <a:gd name="T7" fmla="*/ 0 60000 65536"/>
                <a:gd name="T8" fmla="*/ 0 60000 65536"/>
                <a:gd name="T9" fmla="*/ 0 w 22817"/>
                <a:gd name="T10" fmla="*/ 0 h 21600"/>
                <a:gd name="T11" fmla="*/ 22817 w 22817"/>
                <a:gd name="T12" fmla="*/ 21600 h 21600"/>
              </a:gdLst>
              <a:ahLst/>
              <a:cxnLst>
                <a:cxn ang="T6">
                  <a:pos x="T0" y="T1"/>
                </a:cxn>
                <a:cxn ang="T7">
                  <a:pos x="T2" y="T3"/>
                </a:cxn>
                <a:cxn ang="T8">
                  <a:pos x="T4" y="T5"/>
                </a:cxn>
              </a:cxnLst>
              <a:rect l="T9" t="T10" r="T11" b="T12"/>
              <a:pathLst>
                <a:path w="22817" h="21600" fill="none" extrusionOk="0">
                  <a:moveTo>
                    <a:pt x="0" y="34"/>
                  </a:moveTo>
                  <a:cubicBezTo>
                    <a:pt x="405" y="11"/>
                    <a:pt x="811" y="-1"/>
                    <a:pt x="1217" y="-1"/>
                  </a:cubicBezTo>
                  <a:cubicBezTo>
                    <a:pt x="13146" y="-1"/>
                    <a:pt x="22817" y="9670"/>
                    <a:pt x="22817" y="21600"/>
                  </a:cubicBezTo>
                </a:path>
                <a:path w="22817" h="21600" stroke="0" extrusionOk="0">
                  <a:moveTo>
                    <a:pt x="0" y="34"/>
                  </a:moveTo>
                  <a:cubicBezTo>
                    <a:pt x="405" y="11"/>
                    <a:pt x="811" y="-1"/>
                    <a:pt x="1217" y="-1"/>
                  </a:cubicBezTo>
                  <a:cubicBezTo>
                    <a:pt x="13146" y="-1"/>
                    <a:pt x="22817" y="9670"/>
                    <a:pt x="22817" y="21600"/>
                  </a:cubicBezTo>
                  <a:lnTo>
                    <a:pt x="1217" y="21600"/>
                  </a:lnTo>
                  <a:close/>
                </a:path>
              </a:pathLst>
            </a:custGeom>
            <a:noFill/>
            <a:ln w="508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26" name="Group 83"/>
          <p:cNvGrpSpPr>
            <a:grpSpLocks/>
          </p:cNvGrpSpPr>
          <p:nvPr/>
        </p:nvGrpSpPr>
        <p:grpSpPr bwMode="auto">
          <a:xfrm>
            <a:off x="3009900" y="3021013"/>
            <a:ext cx="876300" cy="884237"/>
            <a:chOff x="2079" y="1903"/>
            <a:chExt cx="557" cy="557"/>
          </a:xfrm>
        </p:grpSpPr>
        <p:sp>
          <p:nvSpPr>
            <p:cNvPr id="38942" name="Oval 79"/>
            <p:cNvSpPr>
              <a:spLocks noChangeArrowheads="1"/>
            </p:cNvSpPr>
            <p:nvPr/>
          </p:nvSpPr>
          <p:spPr bwMode="auto">
            <a:xfrm>
              <a:off x="2079" y="1903"/>
              <a:ext cx="557" cy="557"/>
            </a:xfrm>
            <a:prstGeom prst="ellipse">
              <a:avLst/>
            </a:prstGeom>
            <a:solidFill>
              <a:srgbClr val="FFFF00"/>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3" name="Oval 80"/>
            <p:cNvSpPr>
              <a:spLocks noChangeArrowheads="1"/>
            </p:cNvSpPr>
            <p:nvPr/>
          </p:nvSpPr>
          <p:spPr bwMode="auto">
            <a:xfrm>
              <a:off x="2249" y="2067"/>
              <a:ext cx="35"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4" name="Oval 81"/>
            <p:cNvSpPr>
              <a:spLocks noChangeArrowheads="1"/>
            </p:cNvSpPr>
            <p:nvPr/>
          </p:nvSpPr>
          <p:spPr bwMode="auto">
            <a:xfrm>
              <a:off x="2423" y="2065"/>
              <a:ext cx="35"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5" name="Arco 82"/>
            <p:cNvSpPr>
              <a:spLocks/>
            </p:cNvSpPr>
            <p:nvPr/>
          </p:nvSpPr>
          <p:spPr bwMode="auto">
            <a:xfrm rot="8160000">
              <a:off x="2262" y="2208"/>
              <a:ext cx="206" cy="198"/>
            </a:xfrm>
            <a:custGeom>
              <a:avLst/>
              <a:gdLst>
                <a:gd name="T0" fmla="*/ 0 w 22817"/>
                <a:gd name="T1" fmla="*/ 0 h 21600"/>
                <a:gd name="T2" fmla="*/ 0 w 22817"/>
                <a:gd name="T3" fmla="*/ 0 h 21600"/>
                <a:gd name="T4" fmla="*/ 0 w 22817"/>
                <a:gd name="T5" fmla="*/ 0 h 21600"/>
                <a:gd name="T6" fmla="*/ 0 60000 65536"/>
                <a:gd name="T7" fmla="*/ 0 60000 65536"/>
                <a:gd name="T8" fmla="*/ 0 60000 65536"/>
                <a:gd name="T9" fmla="*/ 0 w 22817"/>
                <a:gd name="T10" fmla="*/ 0 h 21600"/>
                <a:gd name="T11" fmla="*/ 22817 w 22817"/>
                <a:gd name="T12" fmla="*/ 21600 h 21600"/>
              </a:gdLst>
              <a:ahLst/>
              <a:cxnLst>
                <a:cxn ang="T6">
                  <a:pos x="T0" y="T1"/>
                </a:cxn>
                <a:cxn ang="T7">
                  <a:pos x="T2" y="T3"/>
                </a:cxn>
                <a:cxn ang="T8">
                  <a:pos x="T4" y="T5"/>
                </a:cxn>
              </a:cxnLst>
              <a:rect l="T9" t="T10" r="T11" b="T12"/>
              <a:pathLst>
                <a:path w="22817" h="21600" fill="none" extrusionOk="0">
                  <a:moveTo>
                    <a:pt x="0" y="34"/>
                  </a:moveTo>
                  <a:cubicBezTo>
                    <a:pt x="405" y="11"/>
                    <a:pt x="811" y="-1"/>
                    <a:pt x="1217" y="-1"/>
                  </a:cubicBezTo>
                  <a:cubicBezTo>
                    <a:pt x="13146" y="-1"/>
                    <a:pt x="22817" y="9670"/>
                    <a:pt x="22817" y="21600"/>
                  </a:cubicBezTo>
                </a:path>
                <a:path w="22817" h="21600" stroke="0" extrusionOk="0">
                  <a:moveTo>
                    <a:pt x="0" y="34"/>
                  </a:moveTo>
                  <a:cubicBezTo>
                    <a:pt x="405" y="11"/>
                    <a:pt x="811" y="-1"/>
                    <a:pt x="1217" y="-1"/>
                  </a:cubicBezTo>
                  <a:cubicBezTo>
                    <a:pt x="13146" y="-1"/>
                    <a:pt x="22817" y="9670"/>
                    <a:pt x="22817" y="21600"/>
                  </a:cubicBezTo>
                  <a:lnTo>
                    <a:pt x="1217" y="21600"/>
                  </a:lnTo>
                  <a:close/>
                </a:path>
              </a:pathLst>
            </a:custGeom>
            <a:noFill/>
            <a:ln w="508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27" name="Group 88"/>
          <p:cNvGrpSpPr>
            <a:grpSpLocks/>
          </p:cNvGrpSpPr>
          <p:nvPr/>
        </p:nvGrpSpPr>
        <p:grpSpPr bwMode="auto">
          <a:xfrm>
            <a:off x="901700" y="3021013"/>
            <a:ext cx="850900" cy="884237"/>
            <a:chOff x="639" y="1903"/>
            <a:chExt cx="557" cy="557"/>
          </a:xfrm>
        </p:grpSpPr>
        <p:sp>
          <p:nvSpPr>
            <p:cNvPr id="38938" name="Oval 84"/>
            <p:cNvSpPr>
              <a:spLocks noChangeArrowheads="1"/>
            </p:cNvSpPr>
            <p:nvPr/>
          </p:nvSpPr>
          <p:spPr bwMode="auto">
            <a:xfrm>
              <a:off x="639" y="1903"/>
              <a:ext cx="557" cy="557"/>
            </a:xfrm>
            <a:prstGeom prst="ellipse">
              <a:avLst/>
            </a:prstGeom>
            <a:solidFill>
              <a:srgbClr val="FFFF00"/>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39" name="Oval 85"/>
            <p:cNvSpPr>
              <a:spLocks noChangeArrowheads="1"/>
            </p:cNvSpPr>
            <p:nvPr/>
          </p:nvSpPr>
          <p:spPr bwMode="auto">
            <a:xfrm>
              <a:off x="809" y="2067"/>
              <a:ext cx="35"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0" name="Oval 86"/>
            <p:cNvSpPr>
              <a:spLocks noChangeArrowheads="1"/>
            </p:cNvSpPr>
            <p:nvPr/>
          </p:nvSpPr>
          <p:spPr bwMode="auto">
            <a:xfrm>
              <a:off x="983" y="2065"/>
              <a:ext cx="35"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41" name="Arco 87"/>
            <p:cNvSpPr>
              <a:spLocks/>
            </p:cNvSpPr>
            <p:nvPr/>
          </p:nvSpPr>
          <p:spPr bwMode="auto">
            <a:xfrm rot="8160000">
              <a:off x="822" y="2208"/>
              <a:ext cx="206" cy="198"/>
            </a:xfrm>
            <a:custGeom>
              <a:avLst/>
              <a:gdLst>
                <a:gd name="T0" fmla="*/ 0 w 22817"/>
                <a:gd name="T1" fmla="*/ 0 h 21600"/>
                <a:gd name="T2" fmla="*/ 0 w 22817"/>
                <a:gd name="T3" fmla="*/ 0 h 21600"/>
                <a:gd name="T4" fmla="*/ 0 w 22817"/>
                <a:gd name="T5" fmla="*/ 0 h 21600"/>
                <a:gd name="T6" fmla="*/ 0 60000 65536"/>
                <a:gd name="T7" fmla="*/ 0 60000 65536"/>
                <a:gd name="T8" fmla="*/ 0 60000 65536"/>
                <a:gd name="T9" fmla="*/ 0 w 22817"/>
                <a:gd name="T10" fmla="*/ 0 h 21600"/>
                <a:gd name="T11" fmla="*/ 22817 w 22817"/>
                <a:gd name="T12" fmla="*/ 21600 h 21600"/>
              </a:gdLst>
              <a:ahLst/>
              <a:cxnLst>
                <a:cxn ang="T6">
                  <a:pos x="T0" y="T1"/>
                </a:cxn>
                <a:cxn ang="T7">
                  <a:pos x="T2" y="T3"/>
                </a:cxn>
                <a:cxn ang="T8">
                  <a:pos x="T4" y="T5"/>
                </a:cxn>
              </a:cxnLst>
              <a:rect l="T9" t="T10" r="T11" b="T12"/>
              <a:pathLst>
                <a:path w="22817" h="21600" fill="none" extrusionOk="0">
                  <a:moveTo>
                    <a:pt x="0" y="34"/>
                  </a:moveTo>
                  <a:cubicBezTo>
                    <a:pt x="405" y="11"/>
                    <a:pt x="811" y="-1"/>
                    <a:pt x="1217" y="-1"/>
                  </a:cubicBezTo>
                  <a:cubicBezTo>
                    <a:pt x="13146" y="-1"/>
                    <a:pt x="22817" y="9670"/>
                    <a:pt x="22817" y="21600"/>
                  </a:cubicBezTo>
                </a:path>
                <a:path w="22817" h="21600" stroke="0" extrusionOk="0">
                  <a:moveTo>
                    <a:pt x="0" y="34"/>
                  </a:moveTo>
                  <a:cubicBezTo>
                    <a:pt x="405" y="11"/>
                    <a:pt x="811" y="-1"/>
                    <a:pt x="1217" y="-1"/>
                  </a:cubicBezTo>
                  <a:cubicBezTo>
                    <a:pt x="13146" y="-1"/>
                    <a:pt x="22817" y="9670"/>
                    <a:pt x="22817" y="21600"/>
                  </a:cubicBezTo>
                  <a:lnTo>
                    <a:pt x="1217" y="21600"/>
                  </a:lnTo>
                  <a:close/>
                </a:path>
              </a:pathLst>
            </a:custGeom>
            <a:noFill/>
            <a:ln w="508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grpSp>
        <p:nvGrpSpPr>
          <p:cNvPr id="38928" name="Group 97"/>
          <p:cNvGrpSpPr>
            <a:grpSpLocks/>
          </p:cNvGrpSpPr>
          <p:nvPr/>
        </p:nvGrpSpPr>
        <p:grpSpPr bwMode="auto">
          <a:xfrm>
            <a:off x="6878638" y="4144963"/>
            <a:ext cx="893762" cy="884237"/>
            <a:chOff x="4333" y="2611"/>
            <a:chExt cx="515" cy="557"/>
          </a:xfrm>
        </p:grpSpPr>
        <p:sp>
          <p:nvSpPr>
            <p:cNvPr id="38934" name="Oval 89"/>
            <p:cNvSpPr>
              <a:spLocks noChangeArrowheads="1"/>
            </p:cNvSpPr>
            <p:nvPr/>
          </p:nvSpPr>
          <p:spPr bwMode="auto">
            <a:xfrm>
              <a:off x="4333" y="2611"/>
              <a:ext cx="515" cy="557"/>
            </a:xfrm>
            <a:prstGeom prst="ellipse">
              <a:avLst/>
            </a:prstGeom>
            <a:solidFill>
              <a:srgbClr val="FF9933"/>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35" name="Oval 90"/>
            <p:cNvSpPr>
              <a:spLocks noChangeArrowheads="1"/>
            </p:cNvSpPr>
            <p:nvPr/>
          </p:nvSpPr>
          <p:spPr bwMode="auto">
            <a:xfrm>
              <a:off x="4484" y="2775"/>
              <a:ext cx="32"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36" name="Oval 91"/>
            <p:cNvSpPr>
              <a:spLocks noChangeArrowheads="1"/>
            </p:cNvSpPr>
            <p:nvPr/>
          </p:nvSpPr>
          <p:spPr bwMode="auto">
            <a:xfrm>
              <a:off x="4639" y="2773"/>
              <a:ext cx="31" cy="35"/>
            </a:xfrm>
            <a:prstGeom prst="ellipse">
              <a:avLst/>
            </a:prstGeom>
            <a:solidFill>
              <a:schemeClr val="tx1"/>
            </a:solidFill>
            <a:ln w="50800">
              <a:solidFill>
                <a:schemeClr val="tx1"/>
              </a:solidFill>
              <a:round/>
              <a:headEnd/>
              <a:tailEnd/>
            </a:ln>
          </p:spPr>
          <p:txBody>
            <a:bodyPr wrap="none" anchor="ct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sp>
          <p:nvSpPr>
            <p:cNvPr id="38937" name="Arco 92"/>
            <p:cNvSpPr>
              <a:spLocks/>
            </p:cNvSpPr>
            <p:nvPr/>
          </p:nvSpPr>
          <p:spPr bwMode="auto">
            <a:xfrm rot="2640000">
              <a:off x="4496" y="2916"/>
              <a:ext cx="182" cy="198"/>
            </a:xfrm>
            <a:custGeom>
              <a:avLst/>
              <a:gdLst>
                <a:gd name="T0" fmla="*/ 0 w 22706"/>
                <a:gd name="T1" fmla="*/ 0 h 21600"/>
                <a:gd name="T2" fmla="*/ 0 w 22706"/>
                <a:gd name="T3" fmla="*/ 0 h 21600"/>
                <a:gd name="T4" fmla="*/ 0 w 22706"/>
                <a:gd name="T5" fmla="*/ 0 h 21600"/>
                <a:gd name="T6" fmla="*/ 0 60000 65536"/>
                <a:gd name="T7" fmla="*/ 0 60000 65536"/>
                <a:gd name="T8" fmla="*/ 0 60000 65536"/>
                <a:gd name="T9" fmla="*/ 0 w 22706"/>
                <a:gd name="T10" fmla="*/ 0 h 21600"/>
                <a:gd name="T11" fmla="*/ 22706 w 22706"/>
                <a:gd name="T12" fmla="*/ 21600 h 21600"/>
              </a:gdLst>
              <a:ahLst/>
              <a:cxnLst>
                <a:cxn ang="T6">
                  <a:pos x="T0" y="T1"/>
                </a:cxn>
                <a:cxn ang="T7">
                  <a:pos x="T2" y="T3"/>
                </a:cxn>
                <a:cxn ang="T8">
                  <a:pos x="T4" y="T5"/>
                </a:cxn>
              </a:cxnLst>
              <a:rect l="T9" t="T10" r="T11" b="T12"/>
              <a:pathLst>
                <a:path w="22706" h="21600" fill="none" extrusionOk="0">
                  <a:moveTo>
                    <a:pt x="-1" y="21599"/>
                  </a:moveTo>
                  <a:cubicBezTo>
                    <a:pt x="0" y="9670"/>
                    <a:pt x="9670" y="0"/>
                    <a:pt x="21600" y="0"/>
                  </a:cubicBezTo>
                  <a:cubicBezTo>
                    <a:pt x="21968" y="-1"/>
                    <a:pt x="22337" y="9"/>
                    <a:pt x="22705" y="28"/>
                  </a:cubicBezTo>
                </a:path>
                <a:path w="22706" h="21600" stroke="0" extrusionOk="0">
                  <a:moveTo>
                    <a:pt x="-1" y="21599"/>
                  </a:moveTo>
                  <a:cubicBezTo>
                    <a:pt x="0" y="9670"/>
                    <a:pt x="9670" y="0"/>
                    <a:pt x="21600" y="0"/>
                  </a:cubicBezTo>
                  <a:cubicBezTo>
                    <a:pt x="21968" y="-1"/>
                    <a:pt x="22337" y="9"/>
                    <a:pt x="22705" y="28"/>
                  </a:cubicBezTo>
                  <a:lnTo>
                    <a:pt x="21600" y="21600"/>
                  </a:lnTo>
                  <a:close/>
                </a:path>
              </a:pathLst>
            </a:custGeom>
            <a:noFill/>
            <a:ln w="50800" cap="rnd">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eaLnBrk="1" hangingPunct="1"/>
              <a:endParaRPr lang="it-IT" altLang="it-IT" sz="1800"/>
            </a:p>
          </p:txBody>
        </p:sp>
      </p:grpSp>
      <p:sp>
        <p:nvSpPr>
          <p:cNvPr id="38929" name="Rectangle 93"/>
          <p:cNvSpPr>
            <a:spLocks noChangeArrowheads="1"/>
          </p:cNvSpPr>
          <p:nvPr/>
        </p:nvSpPr>
        <p:spPr bwMode="auto">
          <a:xfrm>
            <a:off x="1077913" y="304800"/>
            <a:ext cx="7708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r>
              <a:rPr lang="en-US" altLang="it-IT" sz="2800" b="1">
                <a:solidFill>
                  <a:srgbClr val="003399"/>
                </a:solidFill>
                <a:latin typeface="Arial" charset="0"/>
              </a:rPr>
              <a:t>La Percezione del Cambiamento Improvviso</a:t>
            </a:r>
          </a:p>
        </p:txBody>
      </p:sp>
      <p:sp>
        <p:nvSpPr>
          <p:cNvPr id="38930" name="Line 94"/>
          <p:cNvSpPr>
            <a:spLocks noChangeShapeType="1"/>
          </p:cNvSpPr>
          <p:nvPr/>
        </p:nvSpPr>
        <p:spPr bwMode="auto">
          <a:xfrm>
            <a:off x="0" y="1085850"/>
            <a:ext cx="9142413" cy="0"/>
          </a:xfrm>
          <a:prstGeom prst="line">
            <a:avLst/>
          </a:prstGeom>
          <a:noFill/>
          <a:ln w="76200">
            <a:solidFill>
              <a:srgbClr val="FF33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it-IT"/>
          </a:p>
        </p:txBody>
      </p:sp>
      <p:sp>
        <p:nvSpPr>
          <p:cNvPr id="38931" name="Rectangle 95"/>
          <p:cNvSpPr>
            <a:spLocks noChangeArrowheads="1"/>
          </p:cNvSpPr>
          <p:nvPr/>
        </p:nvSpPr>
        <p:spPr bwMode="auto">
          <a:xfrm>
            <a:off x="730250" y="3946525"/>
            <a:ext cx="4721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r>
              <a:rPr lang="en-US" altLang="it-IT" sz="1800">
                <a:latin typeface="Arial" charset="0"/>
              </a:rPr>
              <a:t>Ghiaccio che si scioglie= riserve in riduzione</a:t>
            </a:r>
          </a:p>
        </p:txBody>
      </p:sp>
      <p:sp>
        <p:nvSpPr>
          <p:cNvPr id="38932" name="Rectangle 96"/>
          <p:cNvSpPr>
            <a:spLocks noChangeArrowheads="1"/>
          </p:cNvSpPr>
          <p:nvPr/>
        </p:nvSpPr>
        <p:spPr bwMode="auto">
          <a:xfrm>
            <a:off x="635000" y="1524000"/>
            <a:ext cx="7872413"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r>
              <a:rPr lang="en-US" altLang="it-IT" sz="2000">
                <a:solidFill>
                  <a:schemeClr val="tx2"/>
                </a:solidFill>
                <a:latin typeface="Arial" charset="0"/>
              </a:rPr>
              <a:t>Quando le riserve sono esaurite, il cambiamento appare improvviso e imprevisto.</a:t>
            </a:r>
          </a:p>
          <a:p>
            <a:pPr>
              <a:spcBef>
                <a:spcPct val="35000"/>
              </a:spcBef>
            </a:pPr>
            <a:r>
              <a:rPr lang="en-US" altLang="it-IT" sz="2000">
                <a:solidFill>
                  <a:schemeClr val="tx2"/>
                </a:solidFill>
                <a:latin typeface="Arial" charset="0"/>
              </a:rPr>
              <a:t>Comunque, </a:t>
            </a:r>
            <a:r>
              <a:rPr lang="it-IT" altLang="it-IT" sz="2000">
                <a:solidFill>
                  <a:schemeClr val="tx2"/>
                </a:solidFill>
                <a:latin typeface="Arial" charset="0"/>
              </a:rPr>
              <a:t>I</a:t>
            </a:r>
            <a:r>
              <a:rPr lang="en-US" altLang="it-IT" sz="2000">
                <a:solidFill>
                  <a:schemeClr val="tx2"/>
                </a:solidFill>
                <a:latin typeface="Arial" charset="0"/>
              </a:rPr>
              <a:t> cambiamenti stavano accadendo.</a:t>
            </a:r>
          </a:p>
        </p:txBody>
      </p:sp>
      <p:sp>
        <p:nvSpPr>
          <p:cNvPr id="20578" name="AutoShape 98"/>
          <p:cNvSpPr>
            <a:spLocks noChangeArrowheads="1"/>
          </p:cNvSpPr>
          <p:nvPr/>
        </p:nvSpPr>
        <p:spPr bwMode="auto">
          <a:xfrm>
            <a:off x="7239000" y="2438400"/>
            <a:ext cx="1600200" cy="1295400"/>
          </a:xfrm>
          <a:prstGeom prst="cloudCallout">
            <a:avLst>
              <a:gd name="adj1" fmla="val -25894"/>
              <a:gd name="adj2" fmla="val 66421"/>
            </a:avLst>
          </a:prstGeom>
          <a:solidFill>
            <a:srgbClr val="FFFF99"/>
          </a:solidFill>
          <a:ln w="12700">
            <a:solidFill>
              <a:schemeClr val="tx1"/>
            </a:solidFill>
            <a:round/>
            <a:headEnd type="none" w="sm" len="sm"/>
            <a:tailEnd type="none" w="sm" len="sm"/>
          </a:ln>
          <a:effectLst>
            <a:outerShdw blurRad="63500" dist="53882" dir="2700000" algn="ctr" rotWithShape="0">
              <a:schemeClr val="bg2">
                <a:alpha val="74997"/>
              </a:schemeClr>
            </a:outerShdw>
          </a:effectLst>
        </p:spPr>
        <p:txBody>
          <a:bodyPr/>
          <a:lstStyle>
            <a:lvl1pPr eaLnBrk="0" hangingPunct="0">
              <a:defRPr sz="2400">
                <a:solidFill>
                  <a:schemeClr val="tx1"/>
                </a:solidFill>
                <a:latin typeface="Tahoma" charset="0"/>
                <a:ea typeface="Arial" charset="0"/>
                <a:cs typeface="Arial" charset="0"/>
              </a:defRPr>
            </a:lvl1pPr>
            <a:lvl2pPr marL="37931725" indent="-37474525" eaLnBrk="0" hangingPunct="0">
              <a:defRPr sz="2400">
                <a:solidFill>
                  <a:schemeClr val="tx1"/>
                </a:solidFill>
                <a:latin typeface="Tahoma" charset="0"/>
                <a:ea typeface="Arial" charset="0"/>
                <a:cs typeface="Arial" charset="0"/>
              </a:defRPr>
            </a:lvl2pPr>
            <a:lvl3pPr eaLnBrk="0" hangingPunct="0">
              <a:defRPr sz="2400">
                <a:solidFill>
                  <a:schemeClr val="tx1"/>
                </a:solidFill>
                <a:latin typeface="Tahoma" charset="0"/>
                <a:ea typeface="Arial" charset="0"/>
                <a:cs typeface="Arial" charset="0"/>
              </a:defRPr>
            </a:lvl3pPr>
            <a:lvl4pPr eaLnBrk="0" hangingPunct="0">
              <a:defRPr sz="2400">
                <a:solidFill>
                  <a:schemeClr val="tx1"/>
                </a:solidFill>
                <a:latin typeface="Tahoma" charset="0"/>
                <a:ea typeface="Arial" charset="0"/>
                <a:cs typeface="Arial" charset="0"/>
              </a:defRPr>
            </a:lvl4pPr>
            <a:lvl5pPr eaLnBrk="0" hangingPunct="0">
              <a:defRPr sz="2400">
                <a:solidFill>
                  <a:schemeClr val="tx1"/>
                </a:solidFill>
                <a:latin typeface="Tahoma" charset="0"/>
                <a:ea typeface="Arial" charset="0"/>
                <a:cs typeface="Arial" charset="0"/>
              </a:defRPr>
            </a:lvl5pPr>
            <a:lvl6pPr marL="457200" eaLnBrk="0" fontAlgn="base" hangingPunct="0">
              <a:spcBef>
                <a:spcPct val="0"/>
              </a:spcBef>
              <a:spcAft>
                <a:spcPct val="0"/>
              </a:spcAft>
              <a:defRPr sz="2400">
                <a:solidFill>
                  <a:schemeClr val="tx1"/>
                </a:solidFill>
                <a:latin typeface="Tahoma" charset="0"/>
                <a:ea typeface="Arial" charset="0"/>
                <a:cs typeface="Arial" charset="0"/>
              </a:defRPr>
            </a:lvl6pPr>
            <a:lvl7pPr marL="914400" eaLnBrk="0" fontAlgn="base" hangingPunct="0">
              <a:spcBef>
                <a:spcPct val="0"/>
              </a:spcBef>
              <a:spcAft>
                <a:spcPct val="0"/>
              </a:spcAft>
              <a:defRPr sz="2400">
                <a:solidFill>
                  <a:schemeClr val="tx1"/>
                </a:solidFill>
                <a:latin typeface="Tahoma" charset="0"/>
                <a:ea typeface="Arial" charset="0"/>
                <a:cs typeface="Arial" charset="0"/>
              </a:defRPr>
            </a:lvl7pPr>
            <a:lvl8pPr marL="1371600" eaLnBrk="0" fontAlgn="base" hangingPunct="0">
              <a:spcBef>
                <a:spcPct val="0"/>
              </a:spcBef>
              <a:spcAft>
                <a:spcPct val="0"/>
              </a:spcAft>
              <a:defRPr sz="2400">
                <a:solidFill>
                  <a:schemeClr val="tx1"/>
                </a:solidFill>
                <a:latin typeface="Tahoma" charset="0"/>
                <a:ea typeface="Arial" charset="0"/>
                <a:cs typeface="Arial" charset="0"/>
              </a:defRPr>
            </a:lvl8pPr>
            <a:lvl9pPr marL="1828800" eaLnBrk="0" fontAlgn="base" hangingPunct="0">
              <a:spcBef>
                <a:spcPct val="0"/>
              </a:spcBef>
              <a:spcAft>
                <a:spcPct val="0"/>
              </a:spcAft>
              <a:defRPr sz="2400">
                <a:solidFill>
                  <a:schemeClr val="tx1"/>
                </a:solidFill>
                <a:latin typeface="Tahoma" charset="0"/>
                <a:ea typeface="Arial" charset="0"/>
                <a:cs typeface="Arial" charset="0"/>
              </a:defRPr>
            </a:lvl9pPr>
          </a:lstStyle>
          <a:p>
            <a:pPr algn="ctr" eaLnBrk="1" hangingPunct="1"/>
            <a:r>
              <a:rPr lang="en-US" altLang="it-IT" sz="2000" b="1" i="1" dirty="0" err="1">
                <a:latin typeface="Comic Sans MS" charset="0"/>
              </a:rPr>
              <a:t>Com’è</a:t>
            </a:r>
            <a:r>
              <a:rPr lang="en-US" altLang="it-IT" sz="2000" b="1" i="1" dirty="0">
                <a:latin typeface="Comic Sans MS" charset="0"/>
              </a:rPr>
              <a:t> </a:t>
            </a:r>
            <a:r>
              <a:rPr lang="en-US" altLang="it-IT" sz="2000" b="1" i="1" dirty="0" err="1">
                <a:latin typeface="Comic Sans MS" charset="0"/>
              </a:rPr>
              <a:t>stato</a:t>
            </a:r>
            <a:r>
              <a:rPr lang="en-US" altLang="it-IT" sz="2000" b="1" i="1" dirty="0">
                <a:latin typeface="Comic Sans MS" charset="0"/>
              </a:rPr>
              <a:t> </a:t>
            </a:r>
            <a:r>
              <a:rPr lang="en-US" altLang="it-IT" sz="2000" b="1" i="1" dirty="0" err="1">
                <a:latin typeface="Comic Sans MS" charset="0"/>
              </a:rPr>
              <a:t>veloce</a:t>
            </a:r>
            <a:r>
              <a:rPr lang="en-US" altLang="it-IT" sz="2000" dirty="0">
                <a:latin typeface="Comic Sans MS" charset="0"/>
              </a:rPr>
              <a:t>!</a:t>
            </a:r>
          </a:p>
        </p:txBody>
      </p:sp>
    </p:spTree>
    <p:extLst>
      <p:ext uri="{BB962C8B-B14F-4D97-AF65-F5344CB8AC3E}">
        <p14:creationId xmlns:p14="http://schemas.microsoft.com/office/powerpoint/2010/main" val="144105579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0578"/>
                                        </p:tgtEl>
                                        <p:attrNameLst>
                                          <p:attrName>style.visibility</p:attrName>
                                        </p:attrNameLst>
                                      </p:cBhvr>
                                      <p:to>
                                        <p:strVal val="visible"/>
                                      </p:to>
                                    </p:set>
                                    <p:animEffect transition="in" filter="dissolve">
                                      <p:cBhvr>
                                        <p:cTn id="7" dur="1000"/>
                                        <p:tgtEl>
                                          <p:spTgt spid="20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p:nvPr/>
        </p:nvPicPr>
        <p:blipFill>
          <a:blip r:embed="rId2"/>
          <a:stretch>
            <a:fillRect/>
          </a:stretch>
        </p:blipFill>
        <p:spPr>
          <a:xfrm>
            <a:off x="613727" y="621983"/>
            <a:ext cx="7887335" cy="5578792"/>
          </a:xfrm>
          <a:prstGeom prst="rect">
            <a:avLst/>
          </a:prstGeom>
        </p:spPr>
      </p:pic>
    </p:spTree>
    <p:extLst>
      <p:ext uri="{BB962C8B-B14F-4D97-AF65-F5344CB8AC3E}">
        <p14:creationId xmlns:p14="http://schemas.microsoft.com/office/powerpoint/2010/main" val="1706270127"/>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extLst>
              <p:ext uri="{D42A27DB-BD31-4B8C-83A1-F6EECF244321}">
                <p14:modId xmlns:p14="http://schemas.microsoft.com/office/powerpoint/2010/main" val="1930292016"/>
              </p:ext>
            </p:extLst>
          </p:nvPr>
        </p:nvGraphicFramePr>
        <p:xfrm>
          <a:off x="0" y="0"/>
          <a:ext cx="9144002" cy="4371042"/>
        </p:xfrm>
        <a:graphic>
          <a:graphicData uri="http://schemas.openxmlformats.org/drawingml/2006/table">
            <a:tbl>
              <a:tblPr/>
              <a:tblGrid>
                <a:gridCol w="875168"/>
                <a:gridCol w="935525"/>
                <a:gridCol w="935525"/>
                <a:gridCol w="935525"/>
                <a:gridCol w="895287"/>
                <a:gridCol w="965704"/>
                <a:gridCol w="965704"/>
                <a:gridCol w="653861"/>
                <a:gridCol w="965704"/>
                <a:gridCol w="573386"/>
                <a:gridCol w="442613"/>
              </a:tblGrid>
              <a:tr h="758241">
                <a:tc>
                  <a:txBody>
                    <a:bodyPr/>
                    <a:lstStyle/>
                    <a:p>
                      <a:pPr algn="ctr" fontAlgn="b"/>
                      <a:r>
                        <a:rPr lang="sk-SK" sz="1800" b="0" i="0" u="none" strike="noStrike">
                          <a:solidFill>
                            <a:srgbClr val="000000"/>
                          </a:solidFill>
                          <a:effectLst/>
                          <a:latin typeface="Calibri" charset="0"/>
                        </a:rPr>
                        <a:t> </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800" b="0" i="0" u="none" strike="noStrike">
                          <a:solidFill>
                            <a:srgbClr val="000000"/>
                          </a:solidFill>
                          <a:effectLst/>
                          <a:latin typeface="Calibri" charset="0"/>
                        </a:rPr>
                        <a:t>1</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s-IS" sz="1800" b="0" i="0" u="none" strike="noStrike">
                          <a:solidFill>
                            <a:srgbClr val="000000"/>
                          </a:solidFill>
                          <a:effectLst/>
                          <a:latin typeface="Calibri" charset="0"/>
                        </a:rPr>
                        <a:t>2</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3</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4</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5</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6</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7</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8</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9</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10</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2D050"/>
                    </a:solidFill>
                  </a:tcPr>
                </a:tc>
              </a:tr>
              <a:tr h="758241">
                <a:tc>
                  <a:txBody>
                    <a:bodyPr/>
                    <a:lstStyle/>
                    <a:p>
                      <a:pPr algn="ctr" fontAlgn="b"/>
                      <a:r>
                        <a:rPr lang="nl-NL" sz="1800" b="0" i="0" u="none" strike="noStrike">
                          <a:solidFill>
                            <a:srgbClr val="000000"/>
                          </a:solidFill>
                          <a:effectLst/>
                          <a:latin typeface="Calibri" charset="0"/>
                        </a:rPr>
                        <a:t>60 -64 aa</a:t>
                      </a:r>
                    </a:p>
                  </a:txBody>
                  <a:tcPr marL="12049" marR="12049" marT="120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FFFFFF"/>
                          </a:solidFill>
                          <a:effectLst/>
                          <a:latin typeface="Calibri" charset="0"/>
                        </a:rPr>
                        <a:t>Schiena collo</a:t>
                      </a:r>
                    </a:p>
                  </a:txBody>
                  <a:tcPr marL="12049" marR="12049" marT="120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Perdita sensi</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Diabete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Depressione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Altro MusSch</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Osteoart</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Orale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Pelle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Cefalea</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Bpco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713640">
                <a:tc>
                  <a:txBody>
                    <a:bodyPr/>
                    <a:lstStyle/>
                    <a:p>
                      <a:pPr algn="ctr" fontAlgn="b"/>
                      <a:r>
                        <a:rPr lang="uk-UA" sz="1800" b="0" i="0" u="none" strike="noStrike">
                          <a:solidFill>
                            <a:srgbClr val="000000"/>
                          </a:solidFill>
                          <a:effectLst/>
                          <a:latin typeface="Calibri" charset="0"/>
                        </a:rPr>
                        <a:t>65-69</a:t>
                      </a:r>
                    </a:p>
                  </a:txBody>
                  <a:tcPr marL="12049" marR="12049" marT="120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Perdita sensi</a:t>
                      </a:r>
                    </a:p>
                  </a:txBody>
                  <a:tcPr marL="12049" marR="12049" marT="120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Schiena collo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FFFFFF"/>
                          </a:solidFill>
                          <a:effectLst/>
                          <a:latin typeface="Calibri" charset="0"/>
                        </a:rPr>
                        <a:t>Diabete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000000"/>
                          </a:solidFill>
                          <a:effectLst/>
                          <a:latin typeface="Calibri" charset="0"/>
                        </a:rPr>
                        <a:t>Depressione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Altro MusSch</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Osteoart</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Orale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Bpco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Pelle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CVD</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713640">
                <a:tc>
                  <a:txBody>
                    <a:bodyPr/>
                    <a:lstStyle/>
                    <a:p>
                      <a:pPr algn="ctr" fontAlgn="b"/>
                      <a:r>
                        <a:rPr lang="ru-RU" sz="1800" b="0" i="0" u="none" strike="noStrike">
                          <a:solidFill>
                            <a:srgbClr val="000000"/>
                          </a:solidFill>
                          <a:effectLst/>
                          <a:latin typeface="Calibri" charset="0"/>
                        </a:rPr>
                        <a:t>70-74</a:t>
                      </a:r>
                    </a:p>
                  </a:txBody>
                  <a:tcPr marL="12049" marR="12049" marT="120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Perdita sensi</a:t>
                      </a:r>
                    </a:p>
                  </a:txBody>
                  <a:tcPr marL="12049" marR="12049" marT="120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Schiena collo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FFFFFF"/>
                          </a:solidFill>
                          <a:effectLst/>
                          <a:latin typeface="Calibri" charset="0"/>
                        </a:rPr>
                        <a:t>Diabete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000000"/>
                          </a:solidFill>
                          <a:effectLst/>
                          <a:latin typeface="Calibri" charset="0"/>
                        </a:rPr>
                        <a:t>Depressione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Orale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Altro MusSch</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Osteoart</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Bpco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FFFFFF"/>
                          </a:solidFill>
                          <a:effectLst/>
                          <a:latin typeface="Calibri" charset="0"/>
                        </a:rPr>
                        <a:t>CVD</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it-IT" sz="1800" b="0" i="0" u="none" strike="noStrike">
                          <a:solidFill>
                            <a:srgbClr val="000000"/>
                          </a:solidFill>
                          <a:effectLst/>
                          <a:latin typeface="Calibri" charset="0"/>
                        </a:rPr>
                        <a:t>Pelle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713640">
                <a:tc>
                  <a:txBody>
                    <a:bodyPr/>
                    <a:lstStyle/>
                    <a:p>
                      <a:pPr algn="ctr" fontAlgn="b"/>
                      <a:r>
                        <a:rPr lang="fi-FI" sz="1800" b="0" i="0" u="none" strike="noStrike">
                          <a:solidFill>
                            <a:srgbClr val="000000"/>
                          </a:solidFill>
                          <a:effectLst/>
                          <a:latin typeface="Calibri" charset="0"/>
                        </a:rPr>
                        <a:t>75-79</a:t>
                      </a:r>
                    </a:p>
                  </a:txBody>
                  <a:tcPr marL="12049" marR="12049" marT="120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000000"/>
                          </a:solidFill>
                          <a:effectLst/>
                          <a:latin typeface="Calibri" charset="0"/>
                        </a:rPr>
                        <a:t>Perdita sensi</a:t>
                      </a:r>
                    </a:p>
                  </a:txBody>
                  <a:tcPr marL="12049" marR="12049" marT="120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Schiena collo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FFFFFF"/>
                          </a:solidFill>
                          <a:effectLst/>
                          <a:latin typeface="Calibri" charset="0"/>
                        </a:rPr>
                        <a:t>Diabete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Alzh &amp; Dem</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b"/>
                      <a:r>
                        <a:rPr lang="it-IT" sz="1800" b="0" i="0" u="none" strike="noStrike">
                          <a:solidFill>
                            <a:srgbClr val="000000"/>
                          </a:solidFill>
                          <a:effectLst/>
                          <a:latin typeface="Calibri" charset="0"/>
                        </a:rPr>
                        <a:t>Depressione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Orale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Osteoart</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Altro MusSch</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it-IT" sz="1800" b="0" i="0" u="none" strike="noStrike">
                          <a:solidFill>
                            <a:srgbClr val="000000"/>
                          </a:solidFill>
                          <a:effectLst/>
                          <a:latin typeface="Calibri" charset="0"/>
                        </a:rPr>
                        <a:t>Bpco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it-IT" sz="1800" b="0" i="0" u="none" strike="noStrike">
                          <a:solidFill>
                            <a:srgbClr val="000000"/>
                          </a:solidFill>
                          <a:effectLst/>
                          <a:latin typeface="Calibri" charset="0"/>
                        </a:rPr>
                        <a:t>CVD</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713640">
                <a:tc>
                  <a:txBody>
                    <a:bodyPr/>
                    <a:lstStyle/>
                    <a:p>
                      <a:pPr algn="ctr" fontAlgn="b"/>
                      <a:r>
                        <a:rPr lang="it-IT" sz="1800" b="0" i="0" u="none" strike="noStrike">
                          <a:solidFill>
                            <a:srgbClr val="000000"/>
                          </a:solidFill>
                          <a:effectLst/>
                          <a:latin typeface="Calibri" charset="0"/>
                        </a:rPr>
                        <a:t>≧80</a:t>
                      </a:r>
                    </a:p>
                  </a:txBody>
                  <a:tcPr marL="12049" marR="12049" marT="120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it-IT" sz="1800" b="0" i="0" u="none" strike="noStrike">
                          <a:solidFill>
                            <a:srgbClr val="FFFFFF"/>
                          </a:solidFill>
                          <a:effectLst/>
                          <a:latin typeface="Calibri" charset="0"/>
                        </a:rPr>
                        <a:t>Perdita sensi</a:t>
                      </a:r>
                    </a:p>
                  </a:txBody>
                  <a:tcPr marL="12049" marR="12049" marT="120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Alzh &amp; Dem</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Schiena collo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Diabete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Cadute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CVD</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Osteoart</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Depressione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a:solidFill>
                            <a:srgbClr val="FFFFFF"/>
                          </a:solidFill>
                          <a:effectLst/>
                          <a:latin typeface="Calibri" charset="0"/>
                        </a:rPr>
                        <a:t>Bpco</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it-IT" sz="1800" b="0" i="0" u="none" strike="noStrike" dirty="0">
                          <a:solidFill>
                            <a:srgbClr val="FFFFFF"/>
                          </a:solidFill>
                          <a:effectLst/>
                          <a:latin typeface="Calibri" charset="0"/>
                        </a:rPr>
                        <a:t>Orale</a:t>
                      </a:r>
                    </a:p>
                  </a:txBody>
                  <a:tcPr marL="12049" marR="12049" marT="120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bl>
          </a:graphicData>
        </a:graphic>
      </p:graphicFrame>
      <p:sp>
        <p:nvSpPr>
          <p:cNvPr id="24" name="CasellaDiTesto 23"/>
          <p:cNvSpPr txBox="1"/>
          <p:nvPr/>
        </p:nvSpPr>
        <p:spPr>
          <a:xfrm>
            <a:off x="0" y="4600575"/>
            <a:ext cx="8444106" cy="2246769"/>
          </a:xfrm>
          <a:prstGeom prst="rect">
            <a:avLst/>
          </a:prstGeom>
          <a:noFill/>
        </p:spPr>
        <p:txBody>
          <a:bodyPr wrap="none" rtlCol="0">
            <a:spAutoFit/>
          </a:bodyPr>
          <a:lstStyle/>
          <a:p>
            <a:r>
              <a:rPr lang="it-IT" sz="2000" dirty="0">
                <a:latin typeface="Calibri" charset="0"/>
                <a:ea typeface="Calibri" charset="0"/>
                <a:cs typeface="Calibri" charset="0"/>
              </a:rPr>
              <a:t>LE DIECI PRINCIPALI CAUSE DI ANNI VISSUTI CON DISABILITÀ GLOBALE NEL 2015</a:t>
            </a:r>
          </a:p>
          <a:p>
            <a:r>
              <a:rPr lang="it-IT" sz="2000" dirty="0">
                <a:latin typeface="Calibri" charset="0"/>
                <a:ea typeface="Calibri" charset="0"/>
                <a:cs typeface="Calibri" charset="0"/>
              </a:rPr>
              <a:t>Ogni causa viene colorata secondo la percentuale di incremento</a:t>
            </a:r>
          </a:p>
          <a:p>
            <a:r>
              <a:rPr lang="it-IT" sz="2000" dirty="0">
                <a:latin typeface="Calibri" charset="0"/>
                <a:ea typeface="Calibri" charset="0"/>
                <a:cs typeface="Calibri" charset="0"/>
              </a:rPr>
              <a:t>Rosso = incremento tra 42 e 63 %</a:t>
            </a:r>
          </a:p>
          <a:p>
            <a:r>
              <a:rPr lang="it-IT" sz="2000" dirty="0">
                <a:latin typeface="Calibri" charset="0"/>
                <a:ea typeface="Calibri" charset="0"/>
                <a:cs typeface="Calibri" charset="0"/>
              </a:rPr>
              <a:t>Arancio = incremento tra 29 e 42 %</a:t>
            </a:r>
          </a:p>
          <a:p>
            <a:r>
              <a:rPr lang="it-IT" sz="2000" dirty="0">
                <a:latin typeface="Calibri" charset="0"/>
                <a:ea typeface="Calibri" charset="0"/>
                <a:cs typeface="Calibri" charset="0"/>
              </a:rPr>
              <a:t>Giallo= incremento tra 24 e 29 %</a:t>
            </a:r>
          </a:p>
          <a:p>
            <a:r>
              <a:rPr lang="it-IT" sz="2000" i="1" dirty="0">
                <a:latin typeface="Calibri" charset="0"/>
                <a:ea typeface="Calibri" charset="0"/>
                <a:cs typeface="Calibri" charset="0"/>
              </a:rPr>
              <a:t>Tratto da Lancet </a:t>
            </a:r>
            <a:r>
              <a:rPr lang="it-IT" sz="2000" i="1" dirty="0" err="1">
                <a:latin typeface="Calibri" charset="0"/>
                <a:ea typeface="Calibri" charset="0"/>
                <a:cs typeface="Calibri" charset="0"/>
              </a:rPr>
              <a:t>Vol</a:t>
            </a:r>
            <a:r>
              <a:rPr lang="it-IT" sz="2000" i="1" dirty="0">
                <a:latin typeface="Calibri" charset="0"/>
                <a:ea typeface="Calibri" charset="0"/>
                <a:cs typeface="Calibri" charset="0"/>
              </a:rPr>
              <a:t> 388 </a:t>
            </a:r>
            <a:r>
              <a:rPr lang="it-IT" sz="2000" i="1" dirty="0" err="1">
                <a:latin typeface="Calibri" charset="0"/>
                <a:ea typeface="Calibri" charset="0"/>
                <a:cs typeface="Calibri" charset="0"/>
              </a:rPr>
              <a:t>October</a:t>
            </a:r>
            <a:r>
              <a:rPr lang="it-IT" sz="2000" i="1" dirty="0">
                <a:latin typeface="Calibri" charset="0"/>
                <a:ea typeface="Calibri" charset="0"/>
                <a:cs typeface="Calibri" charset="0"/>
              </a:rPr>
              <a:t> 8, 2016</a:t>
            </a:r>
            <a:endParaRPr lang="it-IT" sz="2000" dirty="0">
              <a:latin typeface="Calibri" charset="0"/>
              <a:ea typeface="Calibri" charset="0"/>
              <a:cs typeface="Calibri" charset="0"/>
            </a:endParaRPr>
          </a:p>
          <a:p>
            <a:endParaRPr lang="it-IT" sz="2000" dirty="0">
              <a:latin typeface="Calibri" charset="0"/>
              <a:ea typeface="Calibri" charset="0"/>
              <a:cs typeface="Calibri" charset="0"/>
            </a:endParaRPr>
          </a:p>
        </p:txBody>
      </p:sp>
    </p:spTree>
    <p:extLst>
      <p:ext uri="{BB962C8B-B14F-4D97-AF65-F5344CB8AC3E}">
        <p14:creationId xmlns:p14="http://schemas.microsoft.com/office/powerpoint/2010/main" val="531342460"/>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pPr>
              <a:defRPr/>
            </a:pPr>
            <a:fld id="{1CD6235E-76DA-4936-9DB9-CF8E43FBE86B}" type="slidenum">
              <a:rPr lang="en-US" smtClean="0"/>
              <a:pPr>
                <a:defRPr/>
              </a:pPr>
              <a:t>19</a:t>
            </a:fld>
            <a:endParaRPr lang="en-US"/>
          </a:p>
        </p:txBody>
      </p:sp>
      <p:pic>
        <p:nvPicPr>
          <p:cNvPr id="3" name="Immagine 2"/>
          <p:cNvPicPr>
            <a:picLocks noChangeAspect="1"/>
          </p:cNvPicPr>
          <p:nvPr/>
        </p:nvPicPr>
        <p:blipFill>
          <a:blip r:embed="rId2"/>
          <a:stretch>
            <a:fillRect/>
          </a:stretch>
        </p:blipFill>
        <p:spPr>
          <a:xfrm>
            <a:off x="14214" y="0"/>
            <a:ext cx="9129786" cy="6858000"/>
          </a:xfrm>
          <a:prstGeom prst="rect">
            <a:avLst/>
          </a:prstGeom>
        </p:spPr>
      </p:pic>
    </p:spTree>
    <p:extLst>
      <p:ext uri="{BB962C8B-B14F-4D97-AF65-F5344CB8AC3E}">
        <p14:creationId xmlns:p14="http://schemas.microsoft.com/office/powerpoint/2010/main" val="1962710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0"/>
          </p:nvPr>
        </p:nvSpPr>
        <p:spPr/>
        <p:txBody>
          <a:bodyPr/>
          <a:lstStyle>
            <a:lvl1pPr eaLnBrk="0" hangingPunct="0">
              <a:defRPr sz="2100">
                <a:solidFill>
                  <a:srgbClr val="263750"/>
                </a:solidFill>
                <a:latin typeface="Palatino" charset="0"/>
                <a:ea typeface="ヒラギノ明朝 ProN W3" charset="0"/>
                <a:cs typeface="ヒラギノ明朝 ProN W3" charset="0"/>
                <a:sym typeface="Palatino" charset="0"/>
              </a:defRPr>
            </a:lvl1pPr>
            <a:lvl2pPr marL="26669796" indent="-26348339" eaLnBrk="0" hangingPunct="0">
              <a:defRPr sz="2100">
                <a:solidFill>
                  <a:srgbClr val="263750"/>
                </a:solidFill>
                <a:latin typeface="Palatino" charset="0"/>
                <a:ea typeface="ヒラギノ明朝 ProN W3" charset="0"/>
                <a:cs typeface="ヒラギノ明朝 ProN W3" charset="0"/>
                <a:sym typeface="Palatino" charset="0"/>
              </a:defRPr>
            </a:lvl2pPr>
            <a:lvl3pPr eaLnBrk="0" hangingPunct="0">
              <a:defRPr sz="2100">
                <a:solidFill>
                  <a:srgbClr val="263750"/>
                </a:solidFill>
                <a:latin typeface="Palatino" charset="0"/>
                <a:ea typeface="ヒラギノ明朝 ProN W3" charset="0"/>
                <a:cs typeface="ヒラギノ明朝 ProN W3" charset="0"/>
                <a:sym typeface="Palatino" charset="0"/>
              </a:defRPr>
            </a:lvl3pPr>
            <a:lvl4pPr eaLnBrk="0" hangingPunct="0">
              <a:defRPr sz="2100">
                <a:solidFill>
                  <a:srgbClr val="263750"/>
                </a:solidFill>
                <a:latin typeface="Palatino" charset="0"/>
                <a:ea typeface="ヒラギノ明朝 ProN W3" charset="0"/>
                <a:cs typeface="ヒラギノ明朝 ProN W3" charset="0"/>
                <a:sym typeface="Palatino" charset="0"/>
              </a:defRPr>
            </a:lvl4pPr>
            <a:lvl5pPr eaLnBrk="0" hangingPunct="0">
              <a:defRPr sz="2100">
                <a:solidFill>
                  <a:srgbClr val="263750"/>
                </a:solidFill>
                <a:latin typeface="Palatino" charset="0"/>
                <a:ea typeface="ヒラギノ明朝 ProN W3" charset="0"/>
                <a:cs typeface="ヒラギノ明朝 ProN W3" charset="0"/>
                <a:sym typeface="Palatino" charset="0"/>
              </a:defRPr>
            </a:lvl5pPr>
            <a:lvl6pPr marL="321457"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6pPr>
            <a:lvl7pPr marL="642915"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7pPr>
            <a:lvl8pPr marL="964372"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8pPr>
            <a:lvl9pPr marL="1285829"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9pPr>
          </a:lstStyle>
          <a:p>
            <a:pPr eaLnBrk="1" hangingPunct="1">
              <a:defRPr/>
            </a:pPr>
            <a:fld id="{669BA8CC-BC2A-4774-9266-48A7553BA404}" type="slidenum">
              <a:rPr lang="en-US" sz="1100">
                <a:solidFill>
                  <a:srgbClr val="FEFFFE"/>
                </a:solidFill>
                <a:cs typeface="Palatino" charset="0"/>
              </a:rPr>
              <a:pPr eaLnBrk="1" hangingPunct="1">
                <a:defRPr/>
              </a:pPr>
              <a:t>20</a:t>
            </a:fld>
            <a:endParaRPr lang="en-US" sz="1100">
              <a:solidFill>
                <a:srgbClr val="FEFFFE"/>
              </a:solidFill>
              <a:cs typeface="Palatino" charset="0"/>
            </a:endParaRPr>
          </a:p>
        </p:txBody>
      </p:sp>
      <p:pic>
        <p:nvPicPr>
          <p:cNvPr id="526340" name="Picture 3"/>
          <p:cNvPicPr>
            <a:picLocks noChangeAspect="1" noChangeArrowheads="1"/>
          </p:cNvPicPr>
          <p:nvPr/>
        </p:nvPicPr>
        <p:blipFill>
          <a:blip r:embed="rId3"/>
          <a:srcRect/>
          <a:stretch>
            <a:fillRect/>
          </a:stretch>
        </p:blipFill>
        <p:spPr bwMode="auto">
          <a:xfrm>
            <a:off x="4500562" y="1812726"/>
            <a:ext cx="4688086" cy="5009555"/>
          </a:xfrm>
          <a:prstGeom prst="rect">
            <a:avLst/>
          </a:prstGeom>
          <a:noFill/>
          <a:ln w="9525">
            <a:noFill/>
            <a:miter lim="800000"/>
            <a:headEnd/>
            <a:tailEnd/>
          </a:ln>
        </p:spPr>
      </p:pic>
      <p:sp>
        <p:nvSpPr>
          <p:cNvPr id="526338" name="Rectangle 1"/>
          <p:cNvSpPr>
            <a:spLocks noGrp="1" noChangeArrowheads="1"/>
          </p:cNvSpPr>
          <p:nvPr>
            <p:ph type="body" idx="1"/>
          </p:nvPr>
        </p:nvSpPr>
        <p:spPr>
          <a:xfrm>
            <a:off x="457200" y="1812726"/>
            <a:ext cx="4043362" cy="4525963"/>
          </a:xfrm>
        </p:spPr>
        <p:txBody>
          <a:bodyPr>
            <a:normAutofit/>
          </a:bodyPr>
          <a:lstStyle/>
          <a:p>
            <a:pPr eaLnBrk="1" hangingPunct="1"/>
            <a:r>
              <a:rPr lang="en-US" sz="2800" dirty="0" smtClean="0"/>
              <a:t>la </a:t>
            </a:r>
            <a:r>
              <a:rPr lang="en-US" sz="2800" dirty="0" err="1" smtClean="0"/>
              <a:t>condizione</a:t>
            </a:r>
            <a:r>
              <a:rPr lang="en-US" sz="2800" dirty="0" smtClean="0"/>
              <a:t> in cui </a:t>
            </a:r>
            <a:r>
              <a:rPr lang="en-US" sz="2800" dirty="0" err="1" smtClean="0"/>
              <a:t>nel</a:t>
            </a:r>
            <a:r>
              <a:rPr lang="en-US" sz="2800" dirty="0" smtClean="0"/>
              <a:t> </a:t>
            </a:r>
            <a:r>
              <a:rPr lang="en-US" sz="2800" dirty="0" err="1" smtClean="0"/>
              <a:t>paziente</a:t>
            </a:r>
            <a:r>
              <a:rPr lang="en-US" sz="2800" dirty="0" smtClean="0"/>
              <a:t>, </a:t>
            </a:r>
            <a:r>
              <a:rPr lang="en-US" sz="2800" dirty="0" err="1" smtClean="0"/>
              <a:t>nei</a:t>
            </a:r>
            <a:r>
              <a:rPr lang="en-US" sz="2800" dirty="0" smtClean="0"/>
              <a:t> </a:t>
            </a:r>
            <a:r>
              <a:rPr lang="en-US" sz="2800" dirty="0" err="1" smtClean="0"/>
              <a:t>suoi</a:t>
            </a:r>
            <a:r>
              <a:rPr lang="en-US" sz="2800" dirty="0" smtClean="0"/>
              <a:t> </a:t>
            </a:r>
            <a:r>
              <a:rPr lang="en-US" sz="2800" dirty="0" err="1" smtClean="0"/>
              <a:t>prossimi</a:t>
            </a:r>
            <a:r>
              <a:rPr lang="en-US" sz="2800" dirty="0" smtClean="0"/>
              <a:t> e </a:t>
            </a:r>
            <a:r>
              <a:rPr lang="en-US" sz="2800" dirty="0" err="1" smtClean="0"/>
              <a:t>nei</a:t>
            </a:r>
            <a:r>
              <a:rPr lang="en-US" sz="2800" dirty="0" smtClean="0"/>
              <a:t> </a:t>
            </a:r>
            <a:r>
              <a:rPr lang="en-US" sz="2800" dirty="0" err="1" smtClean="0"/>
              <a:t>suoi</a:t>
            </a:r>
            <a:r>
              <a:rPr lang="en-US" sz="2800" dirty="0" smtClean="0"/>
              <a:t> </a:t>
            </a:r>
            <a:r>
              <a:rPr lang="en-US" sz="2800" dirty="0" err="1" smtClean="0"/>
              <a:t>curanti</a:t>
            </a:r>
            <a:r>
              <a:rPr lang="en-US" sz="2800" dirty="0" smtClean="0"/>
              <a:t> </a:t>
            </a:r>
            <a:r>
              <a:rPr lang="en-US" sz="2800" dirty="0" err="1" smtClean="0"/>
              <a:t>si</a:t>
            </a:r>
            <a:r>
              <a:rPr lang="en-US" sz="2800" dirty="0" smtClean="0"/>
              <a:t> </a:t>
            </a:r>
            <a:r>
              <a:rPr lang="en-US" sz="2800" dirty="0" err="1" smtClean="0"/>
              <a:t>fa</a:t>
            </a:r>
            <a:r>
              <a:rPr lang="en-US" sz="2800" dirty="0" smtClean="0"/>
              <a:t> </a:t>
            </a:r>
            <a:r>
              <a:rPr lang="en-US" sz="2800" dirty="0" err="1" smtClean="0"/>
              <a:t>strada</a:t>
            </a:r>
            <a:r>
              <a:rPr lang="en-US" sz="2800" dirty="0" smtClean="0"/>
              <a:t> l</a:t>
            </a:r>
            <a:r>
              <a:rPr lang="de-CH" sz="2800" dirty="0" smtClean="0"/>
              <a:t>‘</a:t>
            </a:r>
            <a:r>
              <a:rPr lang="en-US" sz="2800" dirty="0" smtClean="0"/>
              <a:t>idea </a:t>
            </a:r>
            <a:r>
              <a:rPr lang="en-US" sz="2800" dirty="0" err="1" smtClean="0"/>
              <a:t>della</a:t>
            </a:r>
            <a:r>
              <a:rPr lang="en-US" sz="2800" dirty="0" smtClean="0"/>
              <a:t> </a:t>
            </a:r>
            <a:r>
              <a:rPr lang="en-US" sz="2800" dirty="0" err="1" smtClean="0"/>
              <a:t>morte</a:t>
            </a:r>
            <a:r>
              <a:rPr lang="en-US" sz="2800" dirty="0" smtClean="0"/>
              <a:t> quale </a:t>
            </a:r>
            <a:r>
              <a:rPr lang="en-US" sz="2800" dirty="0" err="1" smtClean="0"/>
              <a:t>diretta</a:t>
            </a:r>
            <a:r>
              <a:rPr lang="en-US" sz="2800" dirty="0" smtClean="0"/>
              <a:t> </a:t>
            </a:r>
            <a:r>
              <a:rPr lang="en-US" sz="2800" dirty="0" err="1" smtClean="0"/>
              <a:t>conseguenza</a:t>
            </a:r>
            <a:r>
              <a:rPr lang="en-US" sz="2800" dirty="0" smtClean="0"/>
              <a:t> </a:t>
            </a:r>
            <a:r>
              <a:rPr lang="en-US" sz="2800" dirty="0" err="1" smtClean="0"/>
              <a:t>della</a:t>
            </a:r>
            <a:r>
              <a:rPr lang="en-US" sz="2800" dirty="0" smtClean="0"/>
              <a:t> </a:t>
            </a:r>
            <a:r>
              <a:rPr lang="en-US" sz="2800" dirty="0" err="1" smtClean="0"/>
              <a:t>malattia</a:t>
            </a:r>
            <a:endParaRPr lang="en-US" sz="2800" dirty="0" smtClean="0"/>
          </a:p>
        </p:txBody>
      </p:sp>
      <p:sp>
        <p:nvSpPr>
          <p:cNvPr id="526339" name="Rectangle 2"/>
          <p:cNvSpPr>
            <a:spLocks noGrp="1" noChangeArrowheads="1"/>
          </p:cNvSpPr>
          <p:nvPr>
            <p:ph type="title"/>
          </p:nvPr>
        </p:nvSpPr>
        <p:spPr>
          <a:xfrm>
            <a:off x="250030" y="312539"/>
            <a:ext cx="8204723" cy="1437680"/>
          </a:xfrm>
        </p:spPr>
        <p:txBody>
          <a:bodyPr/>
          <a:lstStyle/>
          <a:p>
            <a:pPr eaLnBrk="1" hangingPunct="1"/>
            <a:r>
              <a:rPr lang="en-US" sz="4000" dirty="0" err="1"/>
              <a:t>che</a:t>
            </a:r>
            <a:r>
              <a:rPr lang="en-US" sz="4000" dirty="0"/>
              <a:t> </a:t>
            </a:r>
            <a:r>
              <a:rPr lang="en-US" sz="4000" dirty="0" err="1" smtClean="0"/>
              <a:t>cos</a:t>
            </a:r>
            <a:r>
              <a:rPr lang="de-CH" sz="4000" dirty="0" smtClean="0"/>
              <a:t>‘</a:t>
            </a:r>
            <a:r>
              <a:rPr lang="en-US" sz="4000" dirty="0" err="1" smtClean="0"/>
              <a:t>è</a:t>
            </a:r>
            <a:r>
              <a:rPr lang="en-US" sz="4000" dirty="0" smtClean="0"/>
              <a:t> </a:t>
            </a:r>
            <a:r>
              <a:rPr lang="en-US" sz="4000" dirty="0"/>
              <a:t>la </a:t>
            </a:r>
            <a:r>
              <a:rPr lang="en-US" sz="4000" dirty="0" err="1"/>
              <a:t>malattia</a:t>
            </a:r>
            <a:r>
              <a:rPr lang="en-US" sz="4000" dirty="0"/>
              <a:t> </a:t>
            </a:r>
            <a:r>
              <a:rPr lang="en-US" sz="4000" dirty="0" err="1" smtClean="0"/>
              <a:t>terminale</a:t>
            </a:r>
            <a:r>
              <a:rPr lang="en-US" sz="4000" dirty="0" smtClean="0"/>
              <a:t>?</a:t>
            </a:r>
            <a:endParaRPr lang="en-US" sz="4000" dirty="0"/>
          </a:p>
        </p:txBody>
      </p:sp>
      <p:sp>
        <p:nvSpPr>
          <p:cNvPr id="526341" name="Text Box 4"/>
          <p:cNvSpPr txBox="1">
            <a:spLocks noChangeArrowheads="1"/>
          </p:cNvSpPr>
          <p:nvPr/>
        </p:nvSpPr>
        <p:spPr bwMode="auto">
          <a:xfrm>
            <a:off x="8670727" y="6482953"/>
            <a:ext cx="223242" cy="250031"/>
          </a:xfrm>
          <a:prstGeom prst="rect">
            <a:avLst/>
          </a:prstGeom>
          <a:noFill/>
          <a:ln w="9525">
            <a:noFill/>
            <a:miter lim="800000"/>
            <a:headEnd/>
            <a:tailEnd/>
          </a:ln>
        </p:spPr>
        <p:txBody>
          <a:bodyPr wrap="none" lIns="64291" tIns="32146" rIns="64291" bIns="32146"/>
          <a:lstStyle/>
          <a:p>
            <a:pPr algn="r"/>
            <a:fld id="{C2ED816C-70AA-4EB0-B4E3-48B45D422EAB}" type="slidenum">
              <a:rPr lang="en-US" sz="1100">
                <a:solidFill>
                  <a:srgbClr val="FEFFFE"/>
                </a:solidFill>
                <a:ea typeface="Palatino"/>
                <a:cs typeface="Palatino"/>
              </a:rPr>
              <a:pPr algn="r"/>
              <a:t>20</a:t>
            </a:fld>
            <a:endParaRPr lang="en-US" sz="1100">
              <a:solidFill>
                <a:srgbClr val="FEFFFE"/>
              </a:solidFill>
              <a:ea typeface="Palatino"/>
              <a:cs typeface="Palatino"/>
            </a:endParaRPr>
          </a:p>
        </p:txBody>
      </p:sp>
    </p:spTree>
    <p:extLst>
      <p:ext uri="{BB962C8B-B14F-4D97-AF65-F5344CB8AC3E}">
        <p14:creationId xmlns:p14="http://schemas.microsoft.com/office/powerpoint/2010/main" val="4018570846"/>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8385" name="Segnaposto numero diapositiva 3"/>
          <p:cNvSpPr>
            <a:spLocks noGrp="1"/>
          </p:cNvSpPr>
          <p:nvPr>
            <p:ph type="sldNum" sz="quarter" idx="10"/>
          </p:nvPr>
        </p:nvSpPr>
        <p:spPr>
          <a:noFill/>
          <a:ln w="9525"/>
        </p:spPr>
        <p:txBody>
          <a:bodyPr/>
          <a:lstStyle/>
          <a:p>
            <a:fld id="{7282D2D4-4CE3-4D58-809D-2C30F6538E58}" type="slidenum">
              <a:rPr lang="en-US" smtClean="0">
                <a:latin typeface="Palatino"/>
                <a:ea typeface="Palatino"/>
                <a:cs typeface="Palatino"/>
                <a:sym typeface="Palatino"/>
              </a:rPr>
              <a:pPr/>
              <a:t>21</a:t>
            </a:fld>
            <a:endParaRPr lang="en-US" smtClean="0">
              <a:latin typeface="Palatino"/>
              <a:ea typeface="Palatino"/>
              <a:cs typeface="Palatino"/>
              <a:sym typeface="Palatino"/>
            </a:endParaRPr>
          </a:p>
        </p:txBody>
      </p:sp>
      <p:sp>
        <p:nvSpPr>
          <p:cNvPr id="60417" name="Rectangle 1"/>
          <p:cNvSpPr>
            <a:spLocks noGrp="1" noChangeArrowheads="1"/>
          </p:cNvSpPr>
          <p:nvPr>
            <p:ph type="body" idx="1"/>
          </p:nvPr>
        </p:nvSpPr>
        <p:spPr>
          <a:xfrm>
            <a:off x="250031" y="1777008"/>
            <a:ext cx="8643938" cy="4446984"/>
          </a:xfrm>
        </p:spPr>
        <p:txBody>
          <a:bodyPr>
            <a:noAutofit/>
          </a:bodyPr>
          <a:lstStyle/>
          <a:p>
            <a:pPr eaLnBrk="1" hangingPunct="1">
              <a:lnSpc>
                <a:spcPct val="100000"/>
              </a:lnSpc>
            </a:pPr>
            <a:r>
              <a:rPr lang="en-US" sz="2400" dirty="0"/>
              <a:t>La </a:t>
            </a:r>
            <a:r>
              <a:rPr lang="en-US" sz="2400" dirty="0" err="1"/>
              <a:t>medicina</a:t>
            </a:r>
            <a:r>
              <a:rPr lang="en-US" sz="2400" dirty="0"/>
              <a:t> </a:t>
            </a:r>
            <a:r>
              <a:rPr lang="en-US" sz="2400" dirty="0" err="1"/>
              <a:t>riduce</a:t>
            </a:r>
            <a:r>
              <a:rPr lang="en-US" sz="2400" dirty="0"/>
              <a:t> le </a:t>
            </a:r>
            <a:r>
              <a:rPr lang="en-US" sz="2400" dirty="0" err="1"/>
              <a:t>malattie</a:t>
            </a:r>
            <a:r>
              <a:rPr lang="en-US" sz="2400" dirty="0"/>
              <a:t> ad </a:t>
            </a:r>
            <a:r>
              <a:rPr lang="en-US" sz="2400" dirty="0" err="1"/>
              <a:t>alterazioni</a:t>
            </a:r>
            <a:r>
              <a:rPr lang="en-US" sz="2400" dirty="0"/>
              <a:t> </a:t>
            </a:r>
            <a:r>
              <a:rPr lang="en-US" sz="2400" dirty="0" err="1"/>
              <a:t>fisiche</a:t>
            </a:r>
            <a:r>
              <a:rPr lang="en-US" sz="2400" dirty="0"/>
              <a:t> e </a:t>
            </a:r>
            <a:r>
              <a:rPr lang="en-US" sz="2400" dirty="0" err="1"/>
              <a:t>chimiche</a:t>
            </a:r>
            <a:r>
              <a:rPr lang="en-US" sz="2400" dirty="0"/>
              <a:t> </a:t>
            </a:r>
            <a:r>
              <a:rPr lang="en-US" sz="2400" dirty="0" err="1"/>
              <a:t>delle</a:t>
            </a:r>
            <a:r>
              <a:rPr lang="en-US" sz="2400" dirty="0"/>
              <a:t> </a:t>
            </a:r>
            <a:r>
              <a:rPr lang="en-US" sz="2400" dirty="0" err="1"/>
              <a:t>funzioni</a:t>
            </a:r>
            <a:r>
              <a:rPr lang="en-US" sz="2400" dirty="0"/>
              <a:t> </a:t>
            </a:r>
            <a:r>
              <a:rPr lang="en-US" sz="2400" dirty="0" err="1"/>
              <a:t>vitali</a:t>
            </a:r>
            <a:r>
              <a:rPr lang="en-US" sz="2400" dirty="0"/>
              <a:t> in </a:t>
            </a:r>
            <a:r>
              <a:rPr lang="en-US" sz="2400" dirty="0" err="1"/>
              <a:t>specifici</a:t>
            </a:r>
            <a:r>
              <a:rPr lang="en-US" sz="2400" dirty="0"/>
              <a:t> </a:t>
            </a:r>
            <a:r>
              <a:rPr lang="en-US" sz="2400" dirty="0" err="1"/>
              <a:t>organi</a:t>
            </a:r>
            <a:r>
              <a:rPr lang="en-US" sz="2400" dirty="0"/>
              <a:t>. </a:t>
            </a:r>
            <a:endParaRPr lang="en-US" sz="2400" dirty="0" smtClean="0"/>
          </a:p>
          <a:p>
            <a:pPr eaLnBrk="1" hangingPunct="1">
              <a:lnSpc>
                <a:spcPct val="100000"/>
              </a:lnSpc>
            </a:pPr>
            <a:r>
              <a:rPr lang="en-US" sz="2400" dirty="0" smtClean="0"/>
              <a:t>Un</a:t>
            </a:r>
            <a:r>
              <a:rPr lang="de-CH" sz="2400" dirty="0" smtClean="0"/>
              <a:t>‘</a:t>
            </a:r>
            <a:r>
              <a:rPr lang="en-US" sz="2400" dirty="0" err="1" smtClean="0"/>
              <a:t>immagine</a:t>
            </a:r>
            <a:r>
              <a:rPr lang="en-US" sz="2400" dirty="0" smtClean="0"/>
              <a:t> dell</a:t>
            </a:r>
            <a:r>
              <a:rPr lang="de-CH" sz="2400" dirty="0" smtClean="0"/>
              <a:t>‘</a:t>
            </a:r>
            <a:r>
              <a:rPr lang="en-US" sz="2400" dirty="0" err="1" smtClean="0"/>
              <a:t>organismo</a:t>
            </a:r>
            <a:r>
              <a:rPr lang="en-US" sz="2400" dirty="0" smtClean="0"/>
              <a:t> </a:t>
            </a:r>
            <a:r>
              <a:rPr lang="en-US" sz="2400" dirty="0" err="1"/>
              <a:t>vivente</a:t>
            </a:r>
            <a:r>
              <a:rPr lang="en-US" sz="2400" dirty="0"/>
              <a:t> per la quale </a:t>
            </a:r>
            <a:r>
              <a:rPr lang="en-US" sz="2400" dirty="0" err="1"/>
              <a:t>è</a:t>
            </a:r>
            <a:r>
              <a:rPr lang="en-US" sz="2400" dirty="0"/>
              <a:t> </a:t>
            </a:r>
            <a:r>
              <a:rPr lang="en-US" sz="2400" dirty="0" err="1"/>
              <a:t>possibile</a:t>
            </a:r>
            <a:r>
              <a:rPr lang="en-US" sz="2400" dirty="0"/>
              <a:t> curare le </a:t>
            </a:r>
            <a:r>
              <a:rPr lang="en-US" sz="2400" dirty="0" err="1"/>
              <a:t>patologie</a:t>
            </a:r>
            <a:r>
              <a:rPr lang="en-US" sz="2400" dirty="0"/>
              <a:t> </a:t>
            </a:r>
            <a:r>
              <a:rPr lang="en-US" sz="2400" b="1" dirty="0" err="1"/>
              <a:t>intervenendo</a:t>
            </a:r>
            <a:r>
              <a:rPr lang="en-US" sz="2400" b="1" dirty="0"/>
              <a:t> </a:t>
            </a:r>
            <a:r>
              <a:rPr lang="en-US" sz="2400" b="1" dirty="0" err="1"/>
              <a:t>su</a:t>
            </a:r>
            <a:r>
              <a:rPr lang="en-US" sz="2400" b="1" dirty="0"/>
              <a:t> </a:t>
            </a:r>
            <a:r>
              <a:rPr lang="en-US" sz="2400" b="1" dirty="0" err="1"/>
              <a:t>precisi</a:t>
            </a:r>
            <a:r>
              <a:rPr lang="en-US" sz="2400" b="1" dirty="0"/>
              <a:t> </a:t>
            </a:r>
            <a:r>
              <a:rPr lang="en-US" sz="2400" b="1" dirty="0" err="1"/>
              <a:t>meccanismi</a:t>
            </a:r>
            <a:r>
              <a:rPr lang="en-US" sz="2400" b="1" dirty="0"/>
              <a:t> </a:t>
            </a:r>
            <a:r>
              <a:rPr lang="en-US" sz="2400" b="1" dirty="0" err="1"/>
              <a:t>fisiologici</a:t>
            </a:r>
            <a:r>
              <a:rPr lang="en-US" sz="2400" b="1" dirty="0"/>
              <a:t> e </a:t>
            </a:r>
            <a:r>
              <a:rPr lang="en-US" sz="2400" b="1" dirty="0" err="1"/>
              <a:t>ignorando</a:t>
            </a:r>
            <a:r>
              <a:rPr lang="en-US" sz="2400" b="1" dirty="0"/>
              <a:t> </a:t>
            </a:r>
            <a:r>
              <a:rPr lang="en-US" sz="2400" b="1" dirty="0" err="1"/>
              <a:t>così</a:t>
            </a:r>
            <a:r>
              <a:rPr lang="en-US" sz="2400" b="1" dirty="0"/>
              <a:t> </a:t>
            </a:r>
            <a:r>
              <a:rPr lang="en-US" sz="2400" b="1" dirty="0" err="1"/>
              <a:t>il</a:t>
            </a:r>
            <a:r>
              <a:rPr lang="en-US" sz="2400" b="1" dirty="0"/>
              <a:t> </a:t>
            </a:r>
            <a:r>
              <a:rPr lang="en-US" sz="2400" b="1" dirty="0" err="1"/>
              <a:t>paziente</a:t>
            </a:r>
            <a:r>
              <a:rPr lang="en-US" sz="2400" dirty="0"/>
              <a:t>, </a:t>
            </a:r>
            <a:endParaRPr lang="en-US" sz="2400" dirty="0" smtClean="0"/>
          </a:p>
          <a:p>
            <a:pPr eaLnBrk="1" hangingPunct="1">
              <a:lnSpc>
                <a:spcPct val="100000"/>
              </a:lnSpc>
            </a:pPr>
            <a:r>
              <a:rPr lang="en-US" sz="2400" dirty="0" smtClean="0"/>
              <a:t>l</a:t>
            </a:r>
            <a:r>
              <a:rPr lang="de-CH" sz="2400" dirty="0" smtClean="0"/>
              <a:t>‘</a:t>
            </a:r>
            <a:r>
              <a:rPr lang="en-US" sz="2400" dirty="0" err="1" smtClean="0"/>
              <a:t>unità</a:t>
            </a:r>
            <a:r>
              <a:rPr lang="en-US" sz="2400" dirty="0" smtClean="0"/>
              <a:t> </a:t>
            </a:r>
            <a:r>
              <a:rPr lang="en-US" sz="2400" dirty="0" err="1"/>
              <a:t>della</a:t>
            </a:r>
            <a:r>
              <a:rPr lang="en-US" sz="2400" dirty="0"/>
              <a:t> persona e </a:t>
            </a:r>
            <a:r>
              <a:rPr lang="en-US" sz="2400" dirty="0" smtClean="0"/>
              <a:t>l</a:t>
            </a:r>
            <a:r>
              <a:rPr lang="de-CH" sz="2400" dirty="0" smtClean="0"/>
              <a:t>‘</a:t>
            </a:r>
            <a:r>
              <a:rPr lang="en-US" sz="2400" dirty="0" err="1" smtClean="0"/>
              <a:t>unità</a:t>
            </a:r>
            <a:r>
              <a:rPr lang="en-US" sz="2400" dirty="0" smtClean="0"/>
              <a:t> </a:t>
            </a:r>
            <a:r>
              <a:rPr lang="en-US" sz="2400" dirty="0"/>
              <a:t>del </a:t>
            </a:r>
            <a:r>
              <a:rPr lang="en-US" sz="2400" dirty="0" err="1"/>
              <a:t>suo</a:t>
            </a:r>
            <a:r>
              <a:rPr lang="en-US" sz="2400" dirty="0"/>
              <a:t> </a:t>
            </a:r>
            <a:r>
              <a:rPr lang="en-US" sz="2400" dirty="0" err="1"/>
              <a:t>organismo</a:t>
            </a:r>
            <a:r>
              <a:rPr lang="en-US" sz="2400" dirty="0"/>
              <a:t>, la </a:t>
            </a:r>
            <a:r>
              <a:rPr lang="en-US" sz="2400" dirty="0" err="1"/>
              <a:t>sua</a:t>
            </a:r>
            <a:r>
              <a:rPr lang="en-US" sz="2400" dirty="0"/>
              <a:t> </a:t>
            </a:r>
            <a:r>
              <a:rPr lang="en-US" sz="2400" dirty="0" err="1"/>
              <a:t>storia</a:t>
            </a:r>
            <a:r>
              <a:rPr lang="en-US" sz="2400" dirty="0"/>
              <a:t> come </a:t>
            </a:r>
            <a:r>
              <a:rPr lang="en-US" sz="2400" dirty="0" err="1"/>
              <a:t>individuo</a:t>
            </a:r>
            <a:r>
              <a:rPr lang="en-US" sz="2400" dirty="0"/>
              <a:t>, come </a:t>
            </a:r>
            <a:r>
              <a:rPr lang="en-US" sz="2400" dirty="0" err="1"/>
              <a:t>soggetto</a:t>
            </a:r>
            <a:r>
              <a:rPr lang="en-US" sz="2400" dirty="0"/>
              <a:t> </a:t>
            </a:r>
            <a:r>
              <a:rPr lang="en-US" sz="2400" dirty="0" err="1"/>
              <a:t>psicologico</a:t>
            </a:r>
            <a:r>
              <a:rPr lang="en-US" sz="2400" dirty="0"/>
              <a:t> e come </a:t>
            </a:r>
            <a:r>
              <a:rPr lang="en-US" sz="2400" dirty="0" err="1"/>
              <a:t>attore</a:t>
            </a:r>
            <a:r>
              <a:rPr lang="en-US" sz="2400" dirty="0"/>
              <a:t> in un </a:t>
            </a:r>
            <a:r>
              <a:rPr lang="en-US" sz="2400" dirty="0" err="1"/>
              <a:t>contesto</a:t>
            </a:r>
            <a:r>
              <a:rPr lang="en-US" sz="2400" dirty="0"/>
              <a:t> </a:t>
            </a:r>
            <a:r>
              <a:rPr lang="en-US" sz="2400" dirty="0" err="1"/>
              <a:t>sociale</a:t>
            </a:r>
            <a:r>
              <a:rPr lang="en-US" sz="2400" dirty="0"/>
              <a:t> </a:t>
            </a:r>
            <a:r>
              <a:rPr lang="en-US" sz="2400" dirty="0" err="1"/>
              <a:t>determinato</a:t>
            </a:r>
            <a:r>
              <a:rPr lang="en-US" sz="2400" dirty="0"/>
              <a:t>.  </a:t>
            </a:r>
          </a:p>
        </p:txBody>
      </p:sp>
      <p:sp>
        <p:nvSpPr>
          <p:cNvPr id="528387" name="Rectangle 2"/>
          <p:cNvSpPr>
            <a:spLocks noGrp="1" noChangeArrowheads="1"/>
          </p:cNvSpPr>
          <p:nvPr>
            <p:ph type="title"/>
          </p:nvPr>
        </p:nvSpPr>
        <p:spPr/>
        <p:txBody>
          <a:bodyPr>
            <a:normAutofit/>
          </a:bodyPr>
          <a:lstStyle/>
          <a:p>
            <a:pPr algn="l" eaLnBrk="1" hangingPunct="1"/>
            <a:r>
              <a:rPr lang="en-US" sz="3200" i="1" dirty="0" smtClean="0"/>
              <a:t>Il </a:t>
            </a:r>
            <a:r>
              <a:rPr lang="en-US" sz="3200" i="1" dirty="0" err="1" smtClean="0"/>
              <a:t>paziente</a:t>
            </a:r>
            <a:r>
              <a:rPr lang="en-US" sz="3200" i="1" dirty="0" smtClean="0"/>
              <a:t> ”</a:t>
            </a:r>
            <a:r>
              <a:rPr lang="en-US" sz="3200" i="1" dirty="0" err="1" smtClean="0"/>
              <a:t>frammentato</a:t>
            </a:r>
            <a:r>
              <a:rPr lang="en-US" sz="3200" i="1" dirty="0" smtClean="0"/>
              <a:t>”</a:t>
            </a:r>
            <a:endParaRPr lang="en-US" sz="3200" i="1" dirty="0"/>
          </a:p>
        </p:txBody>
      </p:sp>
    </p:spTree>
    <p:extLst>
      <p:ext uri="{BB962C8B-B14F-4D97-AF65-F5344CB8AC3E}">
        <p14:creationId xmlns:p14="http://schemas.microsoft.com/office/powerpoint/2010/main" val="3340721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83462896" presetClass="entr" presetSubtype="0" fill="hold" grpId="0" nodeType="afterEffect">
                                  <p:stCondLst>
                                    <p:cond delay="0"/>
                                  </p:stCondLst>
                                  <p:childTnLst>
                                    <p:set>
                                      <p:cBhvr>
                                        <p:cTn id="6" dur="1" fill="hold">
                                          <p:stCondLst>
                                            <p:cond delay="499"/>
                                          </p:stCondLst>
                                        </p:cTn>
                                        <p:tgtEl>
                                          <p:spTgt spid="60417">
                                            <p:txEl>
                                              <p:pRg st="0" end="0"/>
                                            </p:txEl>
                                          </p:spTgt>
                                        </p:tgtEl>
                                        <p:attrNameLst>
                                          <p:attrName>style.visibility</p:attrName>
                                        </p:attrNameLst>
                                      </p:cBhvr>
                                      <p:to>
                                        <p:strVal val="visible"/>
                                      </p:to>
                                    </p:set>
                                  </p:childTnLst>
                                </p:cTn>
                              </p:par>
                            </p:childTnLst>
                          </p:cTn>
                        </p:par>
                        <p:par>
                          <p:cTn id="7" fill="hold">
                            <p:stCondLst>
                              <p:cond delay="500"/>
                            </p:stCondLst>
                            <p:childTnLst>
                              <p:par>
                                <p:cTn id="8" presetID="483462896" presetClass="entr" presetSubtype="0" fill="hold" grpId="0" nodeType="afterEffect">
                                  <p:stCondLst>
                                    <p:cond delay="0"/>
                                  </p:stCondLst>
                                  <p:childTnLst>
                                    <p:set>
                                      <p:cBhvr>
                                        <p:cTn id="9" dur="1" fill="hold">
                                          <p:stCondLst>
                                            <p:cond delay="499"/>
                                          </p:stCondLst>
                                        </p:cTn>
                                        <p:tgtEl>
                                          <p:spTgt spid="60417">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483462896" presetClass="entr" presetSubtype="0" fill="hold" grpId="0" nodeType="afterEffect">
                                  <p:stCondLst>
                                    <p:cond delay="0"/>
                                  </p:stCondLst>
                                  <p:childTnLst>
                                    <p:set>
                                      <p:cBhvr>
                                        <p:cTn id="12" dur="1" fill="hold">
                                          <p:stCondLst>
                                            <p:cond delay="499"/>
                                          </p:stCondLst>
                                        </p:cTn>
                                        <p:tgtEl>
                                          <p:spTgt spid="604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7" grpId="0" build="p" bldLvl="5"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Autofit/>
          </a:bodyPr>
          <a:lstStyle/>
          <a:p>
            <a:r>
              <a:rPr lang="it-IT" sz="3200" b="1" i="1" dirty="0" smtClean="0">
                <a:solidFill>
                  <a:srgbClr val="FF0000"/>
                </a:solidFill>
              </a:rPr>
              <a:t>… mediare tra sopravvivenza ed esistenza</a:t>
            </a:r>
            <a:endParaRPr lang="it-IT" sz="3200" b="1" i="1" dirty="0">
              <a:solidFill>
                <a:srgbClr val="FF0000"/>
              </a:solidFill>
            </a:endParaRPr>
          </a:p>
        </p:txBody>
      </p:sp>
      <p:sp>
        <p:nvSpPr>
          <p:cNvPr id="530433" name="Segnaposto numero diapositiva 3"/>
          <p:cNvSpPr>
            <a:spLocks noGrp="1"/>
          </p:cNvSpPr>
          <p:nvPr>
            <p:ph type="sldNum" sz="quarter" idx="12"/>
          </p:nvPr>
        </p:nvSpPr>
        <p:spPr>
          <a:noFill/>
        </p:spPr>
        <p:txBody>
          <a:bodyPr/>
          <a:lstStyle/>
          <a:p>
            <a:fld id="{8D6D9BFC-6216-4491-AC5D-272F9D1A9171}" type="slidenum">
              <a:rPr lang="en-US" smtClean="0">
                <a:latin typeface="Palatino"/>
                <a:ea typeface="Palatino"/>
                <a:cs typeface="Palatino"/>
                <a:sym typeface="Palatino"/>
              </a:rPr>
              <a:pPr/>
              <a:t>22</a:t>
            </a:fld>
            <a:endParaRPr lang="en-US" smtClean="0">
              <a:latin typeface="Palatino"/>
              <a:ea typeface="Palatino"/>
              <a:cs typeface="Palatino"/>
              <a:sym typeface="Palatino"/>
            </a:endParaRPr>
          </a:p>
        </p:txBody>
      </p:sp>
      <p:sp>
        <p:nvSpPr>
          <p:cNvPr id="530434" name="Rettangolo 4"/>
          <p:cNvSpPr>
            <a:spLocks noChangeArrowheads="1"/>
          </p:cNvSpPr>
          <p:nvPr/>
        </p:nvSpPr>
        <p:spPr bwMode="auto">
          <a:xfrm>
            <a:off x="457200" y="1972166"/>
            <a:ext cx="8229600" cy="1988523"/>
          </a:xfrm>
          <a:prstGeom prst="rect">
            <a:avLst/>
          </a:prstGeom>
          <a:noFill/>
          <a:ln w="9525">
            <a:noFill/>
            <a:miter lim="800000"/>
            <a:headEnd/>
            <a:tailEnd/>
          </a:ln>
        </p:spPr>
        <p:txBody>
          <a:bodyPr wrap="square" lIns="64291" tIns="32146" rIns="64291" bIns="32146">
            <a:spAutoFit/>
          </a:bodyPr>
          <a:lstStyle/>
          <a:p>
            <a:pPr algn="ctr"/>
            <a:r>
              <a:rPr lang="it-IT" sz="2500" dirty="0"/>
              <a:t>la malattia cronica grave</a:t>
            </a:r>
            <a:r>
              <a:rPr lang="it-IT" sz="2500" dirty="0" smtClean="0"/>
              <a:t>, </a:t>
            </a:r>
            <a:r>
              <a:rPr lang="it-IT" sz="2500" dirty="0"/>
              <a:t>in quanto diventa un vero e proprio lavoro a tempo pieno per chi la vive, </a:t>
            </a:r>
            <a:endParaRPr lang="it-IT" sz="2500" dirty="0" smtClean="0"/>
          </a:p>
          <a:p>
            <a:pPr algn="ctr"/>
            <a:r>
              <a:rPr lang="it-IT" sz="2500" dirty="0" smtClean="0"/>
              <a:t>impone </a:t>
            </a:r>
            <a:r>
              <a:rPr lang="it-IT" sz="2500" dirty="0"/>
              <a:t>una </a:t>
            </a:r>
            <a:r>
              <a:rPr lang="it-IT" sz="2500" b="1" dirty="0"/>
              <a:t>costante mediazione tra le necessità </a:t>
            </a:r>
            <a:r>
              <a:rPr lang="it-IT" sz="2500" b="1" dirty="0" err="1"/>
              <a:t>sopravvivenziali</a:t>
            </a:r>
            <a:r>
              <a:rPr lang="it-IT" sz="2500" b="1" dirty="0"/>
              <a:t> e quelle esistenziali</a:t>
            </a:r>
            <a:r>
              <a:rPr lang="it-IT" sz="2500" dirty="0"/>
              <a:t>, </a:t>
            </a:r>
            <a:endParaRPr lang="it-IT" sz="2500" dirty="0" smtClean="0"/>
          </a:p>
          <a:p>
            <a:pPr algn="ctr"/>
            <a:r>
              <a:rPr lang="it-IT" sz="2500" dirty="0" smtClean="0"/>
              <a:t>tra </a:t>
            </a:r>
            <a:r>
              <a:rPr lang="it-IT" sz="2500" dirty="0"/>
              <a:t>il durare nel tempo e la qualità della vita</a:t>
            </a:r>
          </a:p>
        </p:txBody>
      </p:sp>
    </p:spTree>
    <p:extLst>
      <p:ext uri="{BB962C8B-B14F-4D97-AF65-F5344CB8AC3E}">
        <p14:creationId xmlns:p14="http://schemas.microsoft.com/office/powerpoint/2010/main" val="30308480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vert="horz" lIns="91440" tIns="45720" rIns="91440" bIns="45720" rtlCol="0" anchor="ctr">
            <a:noAutofit/>
          </a:bodyPr>
          <a:lstStyle/>
          <a:p>
            <a:r>
              <a:rPr lang="it-IT" sz="3200" b="1" i="1" dirty="0" smtClean="0">
                <a:solidFill>
                  <a:srgbClr val="FF0000"/>
                </a:solidFill>
              </a:rPr>
              <a:t>La medicina ha creato la cronicità</a:t>
            </a:r>
            <a:endParaRPr lang="it-IT" sz="3200" b="1" i="1" dirty="0">
              <a:solidFill>
                <a:srgbClr val="FF0000"/>
              </a:solidFill>
            </a:endParaRPr>
          </a:p>
        </p:txBody>
      </p:sp>
      <p:sp>
        <p:nvSpPr>
          <p:cNvPr id="535553" name="Segnaposto numero diapositiva 3"/>
          <p:cNvSpPr>
            <a:spLocks noGrp="1"/>
          </p:cNvSpPr>
          <p:nvPr>
            <p:ph type="sldNum" sz="quarter" idx="12"/>
          </p:nvPr>
        </p:nvSpPr>
        <p:spPr>
          <a:noFill/>
        </p:spPr>
        <p:txBody>
          <a:bodyPr/>
          <a:lstStyle/>
          <a:p>
            <a:fld id="{39955791-19DE-41C3-9E62-00A829142897}" type="slidenum">
              <a:rPr lang="en-US" smtClean="0">
                <a:latin typeface="Palatino"/>
                <a:ea typeface="Palatino"/>
                <a:cs typeface="Palatino"/>
                <a:sym typeface="Palatino"/>
              </a:rPr>
              <a:pPr/>
              <a:t>23</a:t>
            </a:fld>
            <a:endParaRPr lang="en-US" smtClean="0">
              <a:latin typeface="Palatino"/>
              <a:ea typeface="Palatino"/>
              <a:cs typeface="Palatino"/>
              <a:sym typeface="Palatino"/>
            </a:endParaRPr>
          </a:p>
        </p:txBody>
      </p:sp>
      <p:sp>
        <p:nvSpPr>
          <p:cNvPr id="535554" name="Rettangolo 4"/>
          <p:cNvSpPr>
            <a:spLocks noChangeArrowheads="1"/>
          </p:cNvSpPr>
          <p:nvPr/>
        </p:nvSpPr>
        <p:spPr bwMode="auto">
          <a:xfrm>
            <a:off x="457200" y="1935510"/>
            <a:ext cx="8229600" cy="2280911"/>
          </a:xfrm>
          <a:prstGeom prst="rect">
            <a:avLst/>
          </a:prstGeom>
          <a:noFill/>
          <a:ln w="9525">
            <a:noFill/>
            <a:miter lim="800000"/>
            <a:headEnd/>
            <a:tailEnd/>
          </a:ln>
        </p:spPr>
        <p:txBody>
          <a:bodyPr wrap="square" lIns="64291" tIns="32146" rIns="64291" bIns="32146">
            <a:spAutoFit/>
          </a:bodyPr>
          <a:lstStyle/>
          <a:p>
            <a:pPr algn="ctr"/>
            <a:r>
              <a:rPr lang="it-IT" sz="2400" dirty="0"/>
              <a:t>Si potrebbe affermare, da un certo punto di vista, che </a:t>
            </a:r>
            <a:r>
              <a:rPr lang="it-IT" sz="2400" b="1" dirty="0"/>
              <a:t>la malattia cronica, in molti casi, è il diretto derivato delle conquiste della medicina</a:t>
            </a:r>
            <a:r>
              <a:rPr lang="it-IT" sz="2400" dirty="0"/>
              <a:t> e che, presumibilmente, il progresso della medicina renderà l’uomo sempre più dipendente dalle proprie malattie e dalle tecniche preposte a curarle. </a:t>
            </a:r>
          </a:p>
        </p:txBody>
      </p:sp>
    </p:spTree>
    <p:extLst>
      <p:ext uri="{BB962C8B-B14F-4D97-AF65-F5344CB8AC3E}">
        <p14:creationId xmlns:p14="http://schemas.microsoft.com/office/powerpoint/2010/main" val="20931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420320" y="274638"/>
            <a:ext cx="3266480" cy="1143000"/>
          </a:xfrm>
        </p:spPr>
        <p:txBody>
          <a:bodyPr vert="horz" lIns="91440" tIns="45720" rIns="91440" bIns="45720" rtlCol="0" anchor="ctr">
            <a:noAutofit/>
          </a:bodyPr>
          <a:lstStyle/>
          <a:p>
            <a:r>
              <a:rPr lang="it-IT" sz="3200" b="1" i="1" dirty="0" smtClean="0">
                <a:solidFill>
                  <a:srgbClr val="FF0000"/>
                </a:solidFill>
              </a:rPr>
              <a:t>… creato il limbo!</a:t>
            </a:r>
            <a:endParaRPr lang="it-IT" sz="3200" b="1" i="1" dirty="0">
              <a:solidFill>
                <a:srgbClr val="FF0000"/>
              </a:solidFill>
            </a:endParaRPr>
          </a:p>
        </p:txBody>
      </p:sp>
      <p:sp>
        <p:nvSpPr>
          <p:cNvPr id="533505" name="Segnaposto numero diapositiva 3"/>
          <p:cNvSpPr>
            <a:spLocks noGrp="1"/>
          </p:cNvSpPr>
          <p:nvPr>
            <p:ph type="sldNum" sz="quarter" idx="12"/>
          </p:nvPr>
        </p:nvSpPr>
        <p:spPr>
          <a:noFill/>
          <a:ln w="9525"/>
        </p:spPr>
        <p:txBody>
          <a:bodyPr/>
          <a:lstStyle/>
          <a:p>
            <a:fld id="{909C373E-1540-4942-90AC-1EEA1598FBCA}" type="slidenum">
              <a:rPr lang="en-US" smtClean="0">
                <a:latin typeface="Palatino"/>
                <a:ea typeface="Palatino"/>
                <a:cs typeface="Palatino"/>
                <a:sym typeface="Palatino"/>
              </a:rPr>
              <a:pPr/>
              <a:t>24</a:t>
            </a:fld>
            <a:endParaRPr lang="en-US" smtClean="0">
              <a:latin typeface="Palatino"/>
              <a:ea typeface="Palatino"/>
              <a:cs typeface="Palatino"/>
              <a:sym typeface="Palatino"/>
            </a:endParaRPr>
          </a:p>
        </p:txBody>
      </p:sp>
      <p:sp>
        <p:nvSpPr>
          <p:cNvPr id="533506" name="Rectangle 1"/>
          <p:cNvSpPr>
            <a:spLocks/>
          </p:cNvSpPr>
          <p:nvPr/>
        </p:nvSpPr>
        <p:spPr bwMode="auto">
          <a:xfrm>
            <a:off x="5535977" y="1634132"/>
            <a:ext cx="3150823" cy="4722217"/>
          </a:xfrm>
          <a:prstGeom prst="rect">
            <a:avLst/>
          </a:prstGeom>
          <a:noFill/>
          <a:ln w="9525">
            <a:noFill/>
            <a:miter lim="800000"/>
            <a:headEnd/>
            <a:tailEnd/>
          </a:ln>
        </p:spPr>
        <p:txBody>
          <a:bodyPr lIns="0" tIns="0" rIns="0" bIns="0" anchor="ctr"/>
          <a:lstStyle/>
          <a:p>
            <a:pPr>
              <a:lnSpc>
                <a:spcPct val="90000"/>
              </a:lnSpc>
              <a:spcBef>
                <a:spcPts val="2672"/>
              </a:spcBef>
            </a:pPr>
            <a:r>
              <a:rPr lang="en-US" sz="2400" dirty="0">
                <a:solidFill>
                  <a:srgbClr val="000000"/>
                </a:solidFill>
                <a:ea typeface="Palatino"/>
                <a:cs typeface="Palatino"/>
              </a:rPr>
              <a:t>Non </a:t>
            </a:r>
            <a:r>
              <a:rPr lang="en-US" sz="2400" dirty="0" err="1">
                <a:solidFill>
                  <a:srgbClr val="000000"/>
                </a:solidFill>
                <a:ea typeface="Palatino"/>
                <a:cs typeface="Palatino"/>
              </a:rPr>
              <a:t>morti</a:t>
            </a:r>
            <a:r>
              <a:rPr lang="en-US" sz="2400" dirty="0">
                <a:solidFill>
                  <a:srgbClr val="000000"/>
                </a:solidFill>
                <a:ea typeface="Palatino"/>
                <a:cs typeface="Palatino"/>
              </a:rPr>
              <a:t> e non </a:t>
            </a:r>
            <a:r>
              <a:rPr lang="en-US" sz="2400" dirty="0" err="1">
                <a:solidFill>
                  <a:srgbClr val="000000"/>
                </a:solidFill>
                <a:ea typeface="Palatino"/>
                <a:cs typeface="Palatino"/>
              </a:rPr>
              <a:t>vivi</a:t>
            </a:r>
            <a:r>
              <a:rPr lang="en-US" sz="2400" dirty="0">
                <a:solidFill>
                  <a:srgbClr val="000000"/>
                </a:solidFill>
                <a:ea typeface="Palatino"/>
                <a:cs typeface="Palatino"/>
              </a:rPr>
              <a:t>. </a:t>
            </a:r>
            <a:r>
              <a:rPr lang="en-US" sz="2400" dirty="0" err="1">
                <a:solidFill>
                  <a:srgbClr val="000000"/>
                </a:solidFill>
                <a:ea typeface="Palatino"/>
                <a:cs typeface="Palatino"/>
              </a:rPr>
              <a:t>Attraverso</a:t>
            </a:r>
            <a:r>
              <a:rPr lang="en-US" sz="2400" dirty="0">
                <a:solidFill>
                  <a:srgbClr val="000000"/>
                </a:solidFill>
                <a:ea typeface="Palatino"/>
                <a:cs typeface="Palatino"/>
              </a:rPr>
              <a:t> </a:t>
            </a:r>
            <a:r>
              <a:rPr lang="en-US" sz="2400" dirty="0" err="1">
                <a:solidFill>
                  <a:srgbClr val="000000"/>
                </a:solidFill>
                <a:ea typeface="Palatino"/>
                <a:cs typeface="Palatino"/>
              </a:rPr>
              <a:t>una</a:t>
            </a:r>
            <a:r>
              <a:rPr lang="en-US" sz="2400" dirty="0">
                <a:solidFill>
                  <a:srgbClr val="000000"/>
                </a:solidFill>
                <a:ea typeface="Palatino"/>
                <a:cs typeface="Palatino"/>
              </a:rPr>
              <a:t> </a:t>
            </a:r>
            <a:r>
              <a:rPr lang="en-US" sz="2400" dirty="0" err="1">
                <a:solidFill>
                  <a:srgbClr val="000000"/>
                </a:solidFill>
                <a:ea typeface="Palatino"/>
                <a:cs typeface="Palatino"/>
              </a:rPr>
              <a:t>sorta</a:t>
            </a:r>
            <a:r>
              <a:rPr lang="en-US" sz="2400" dirty="0">
                <a:solidFill>
                  <a:srgbClr val="000000"/>
                </a:solidFill>
                <a:ea typeface="Palatino"/>
                <a:cs typeface="Palatino"/>
              </a:rPr>
              <a:t> di </a:t>
            </a:r>
            <a:r>
              <a:rPr lang="en-US" sz="2400" dirty="0" err="1">
                <a:solidFill>
                  <a:srgbClr val="000000"/>
                </a:solidFill>
                <a:ea typeface="Palatino"/>
                <a:cs typeface="Palatino"/>
              </a:rPr>
              <a:t>ribaltamento</a:t>
            </a:r>
            <a:r>
              <a:rPr lang="en-US" sz="2400" dirty="0">
                <a:solidFill>
                  <a:srgbClr val="000000"/>
                </a:solidFill>
                <a:ea typeface="Palatino"/>
                <a:cs typeface="Palatino"/>
              </a:rPr>
              <a:t> di </a:t>
            </a:r>
            <a:r>
              <a:rPr lang="en-US" sz="2400" dirty="0" err="1" smtClean="0">
                <a:solidFill>
                  <a:srgbClr val="000000"/>
                </a:solidFill>
                <a:ea typeface="Palatino"/>
                <a:cs typeface="Palatino"/>
              </a:rPr>
              <a:t>prospettiva</a:t>
            </a:r>
            <a:r>
              <a:rPr lang="en-US" sz="2400" dirty="0" smtClean="0">
                <a:solidFill>
                  <a:srgbClr val="000000"/>
                </a:solidFill>
                <a:ea typeface="Palatino"/>
                <a:cs typeface="Palatino"/>
              </a:rPr>
              <a:t> </a:t>
            </a:r>
            <a:r>
              <a:rPr lang="en-US" sz="2400" dirty="0" err="1">
                <a:solidFill>
                  <a:srgbClr val="000000"/>
                </a:solidFill>
                <a:ea typeface="Palatino"/>
                <a:cs typeface="Palatino"/>
              </a:rPr>
              <a:t>si</a:t>
            </a:r>
            <a:r>
              <a:rPr lang="en-US" sz="2400" dirty="0">
                <a:solidFill>
                  <a:srgbClr val="000000"/>
                </a:solidFill>
                <a:ea typeface="Palatino"/>
                <a:cs typeface="Palatino"/>
              </a:rPr>
              <a:t> </a:t>
            </a:r>
            <a:r>
              <a:rPr lang="en-US" sz="2400" dirty="0" err="1">
                <a:solidFill>
                  <a:srgbClr val="000000"/>
                </a:solidFill>
                <a:ea typeface="Palatino"/>
                <a:cs typeface="Palatino"/>
              </a:rPr>
              <a:t>crea</a:t>
            </a:r>
            <a:r>
              <a:rPr lang="en-US" sz="2400" dirty="0">
                <a:solidFill>
                  <a:srgbClr val="000000"/>
                </a:solidFill>
                <a:ea typeface="Palatino"/>
                <a:cs typeface="Palatino"/>
              </a:rPr>
              <a:t> </a:t>
            </a:r>
            <a:r>
              <a:rPr lang="en-US" sz="2400" b="1" dirty="0" err="1">
                <a:solidFill>
                  <a:srgbClr val="000000"/>
                </a:solidFill>
                <a:ea typeface="Palatino"/>
                <a:cs typeface="Palatino"/>
              </a:rPr>
              <a:t>uno</a:t>
            </a:r>
            <a:r>
              <a:rPr lang="en-US" sz="2400" b="1" dirty="0">
                <a:solidFill>
                  <a:srgbClr val="000000"/>
                </a:solidFill>
                <a:ea typeface="Palatino"/>
                <a:cs typeface="Palatino"/>
              </a:rPr>
              <a:t> </a:t>
            </a:r>
            <a:r>
              <a:rPr lang="en-US" sz="2400" b="1" dirty="0" err="1">
                <a:solidFill>
                  <a:srgbClr val="000000"/>
                </a:solidFill>
                <a:ea typeface="Palatino"/>
                <a:cs typeface="Palatino"/>
              </a:rPr>
              <a:t>spazio</a:t>
            </a:r>
            <a:r>
              <a:rPr lang="en-US" sz="2400" b="1" dirty="0">
                <a:solidFill>
                  <a:srgbClr val="000000"/>
                </a:solidFill>
                <a:ea typeface="Palatino"/>
                <a:cs typeface="Palatino"/>
              </a:rPr>
              <a:t> </a:t>
            </a:r>
            <a:r>
              <a:rPr lang="en-US" sz="2400" b="1" dirty="0" err="1">
                <a:solidFill>
                  <a:srgbClr val="000000"/>
                </a:solidFill>
                <a:ea typeface="Palatino"/>
                <a:cs typeface="Palatino"/>
              </a:rPr>
              <a:t>sospeso</a:t>
            </a:r>
            <a:r>
              <a:rPr lang="en-US" sz="2400" b="1" dirty="0">
                <a:solidFill>
                  <a:srgbClr val="000000"/>
                </a:solidFill>
                <a:ea typeface="Palatino"/>
                <a:cs typeface="Palatino"/>
              </a:rPr>
              <a:t> </a:t>
            </a:r>
            <a:r>
              <a:rPr lang="en-US" sz="2400" b="1" dirty="0" err="1">
                <a:solidFill>
                  <a:srgbClr val="000000"/>
                </a:solidFill>
                <a:ea typeface="Palatino"/>
                <a:cs typeface="Palatino"/>
              </a:rPr>
              <a:t>tra</a:t>
            </a:r>
            <a:r>
              <a:rPr lang="en-US" sz="2400" b="1" dirty="0">
                <a:solidFill>
                  <a:srgbClr val="000000"/>
                </a:solidFill>
                <a:ea typeface="Palatino"/>
                <a:cs typeface="Palatino"/>
              </a:rPr>
              <a:t> la vita e la </a:t>
            </a:r>
            <a:r>
              <a:rPr lang="en-US" sz="2400" b="1" dirty="0" err="1">
                <a:solidFill>
                  <a:srgbClr val="000000"/>
                </a:solidFill>
                <a:ea typeface="Palatino"/>
                <a:cs typeface="Palatino"/>
              </a:rPr>
              <a:t>morte</a:t>
            </a:r>
            <a:r>
              <a:rPr lang="en-US" sz="2400" dirty="0">
                <a:solidFill>
                  <a:srgbClr val="000000"/>
                </a:solidFill>
                <a:ea typeface="Palatino"/>
                <a:cs typeface="Palatino"/>
              </a:rPr>
              <a:t> </a:t>
            </a:r>
            <a:r>
              <a:rPr lang="en-US" sz="2400" dirty="0" err="1">
                <a:solidFill>
                  <a:srgbClr val="000000"/>
                </a:solidFill>
                <a:ea typeface="Palatino"/>
                <a:cs typeface="Palatino"/>
              </a:rPr>
              <a:t>che</a:t>
            </a:r>
            <a:r>
              <a:rPr lang="en-US" sz="2400" dirty="0">
                <a:solidFill>
                  <a:srgbClr val="000000"/>
                </a:solidFill>
                <a:ea typeface="Palatino"/>
                <a:cs typeface="Palatino"/>
              </a:rPr>
              <a:t> </a:t>
            </a:r>
            <a:r>
              <a:rPr lang="en-US" sz="2400" dirty="0" err="1">
                <a:solidFill>
                  <a:srgbClr val="000000"/>
                </a:solidFill>
                <a:ea typeface="Palatino"/>
                <a:cs typeface="Palatino"/>
              </a:rPr>
              <a:t>mette</a:t>
            </a:r>
            <a:r>
              <a:rPr lang="en-US" sz="2400" dirty="0">
                <a:solidFill>
                  <a:srgbClr val="000000"/>
                </a:solidFill>
                <a:ea typeface="Palatino"/>
                <a:cs typeface="Palatino"/>
              </a:rPr>
              <a:t> in </a:t>
            </a:r>
            <a:r>
              <a:rPr lang="en-US" sz="2400" dirty="0" err="1">
                <a:solidFill>
                  <a:srgbClr val="000000"/>
                </a:solidFill>
                <a:ea typeface="Palatino"/>
                <a:cs typeface="Palatino"/>
              </a:rPr>
              <a:t>scacco</a:t>
            </a:r>
            <a:r>
              <a:rPr lang="en-US" sz="2400" dirty="0">
                <a:solidFill>
                  <a:srgbClr val="000000"/>
                </a:solidFill>
                <a:ea typeface="Palatino"/>
                <a:cs typeface="Palatino"/>
              </a:rPr>
              <a:t> la </a:t>
            </a:r>
            <a:r>
              <a:rPr lang="en-US" sz="2400" dirty="0" err="1">
                <a:solidFill>
                  <a:srgbClr val="000000"/>
                </a:solidFill>
                <a:ea typeface="Palatino"/>
                <a:cs typeface="Palatino"/>
              </a:rPr>
              <a:t>mente</a:t>
            </a:r>
            <a:r>
              <a:rPr lang="en-US" sz="2400" dirty="0">
                <a:solidFill>
                  <a:srgbClr val="000000"/>
                </a:solidFill>
                <a:ea typeface="Palatino"/>
                <a:cs typeface="Palatino"/>
              </a:rPr>
              <a:t> </a:t>
            </a:r>
            <a:r>
              <a:rPr lang="en-US" sz="2400" dirty="0" err="1">
                <a:solidFill>
                  <a:srgbClr val="000000"/>
                </a:solidFill>
                <a:ea typeface="Palatino"/>
                <a:cs typeface="Palatino"/>
              </a:rPr>
              <a:t>improvvisamente</a:t>
            </a:r>
            <a:r>
              <a:rPr lang="en-US" sz="2400" dirty="0">
                <a:solidFill>
                  <a:srgbClr val="000000"/>
                </a:solidFill>
                <a:ea typeface="Palatino"/>
                <a:cs typeface="Palatino"/>
              </a:rPr>
              <a:t> </a:t>
            </a:r>
            <a:r>
              <a:rPr lang="en-US" sz="2400" dirty="0" err="1">
                <a:solidFill>
                  <a:srgbClr val="000000"/>
                </a:solidFill>
                <a:ea typeface="Palatino"/>
                <a:cs typeface="Palatino"/>
              </a:rPr>
              <a:t>incapace</a:t>
            </a:r>
            <a:r>
              <a:rPr lang="en-US" sz="2400" dirty="0">
                <a:solidFill>
                  <a:srgbClr val="000000"/>
                </a:solidFill>
                <a:ea typeface="Palatino"/>
                <a:cs typeface="Palatino"/>
              </a:rPr>
              <a:t> di </a:t>
            </a:r>
            <a:r>
              <a:rPr lang="en-US" sz="2400" dirty="0" err="1">
                <a:solidFill>
                  <a:srgbClr val="000000"/>
                </a:solidFill>
                <a:ea typeface="Palatino"/>
                <a:cs typeface="Palatino"/>
              </a:rPr>
              <a:t>mettere</a:t>
            </a:r>
            <a:r>
              <a:rPr lang="en-US" sz="2400" dirty="0">
                <a:solidFill>
                  <a:srgbClr val="000000"/>
                </a:solidFill>
                <a:ea typeface="Palatino"/>
                <a:cs typeface="Palatino"/>
              </a:rPr>
              <a:t> </a:t>
            </a:r>
            <a:r>
              <a:rPr lang="en-US" sz="2400" dirty="0" err="1">
                <a:solidFill>
                  <a:srgbClr val="000000"/>
                </a:solidFill>
                <a:ea typeface="Palatino"/>
                <a:cs typeface="Palatino"/>
              </a:rPr>
              <a:t>ordine</a:t>
            </a:r>
            <a:r>
              <a:rPr lang="en-US" sz="2400" dirty="0">
                <a:solidFill>
                  <a:srgbClr val="000000"/>
                </a:solidFill>
                <a:ea typeface="Palatino"/>
                <a:cs typeface="Palatino"/>
              </a:rPr>
              <a:t> in </a:t>
            </a:r>
            <a:r>
              <a:rPr lang="en-US" sz="2400" dirty="0" err="1">
                <a:solidFill>
                  <a:srgbClr val="000000"/>
                </a:solidFill>
                <a:ea typeface="Palatino"/>
                <a:cs typeface="Palatino"/>
              </a:rPr>
              <a:t>quella</a:t>
            </a:r>
            <a:r>
              <a:rPr lang="en-US" sz="2400" dirty="0">
                <a:solidFill>
                  <a:srgbClr val="000000"/>
                </a:solidFill>
                <a:ea typeface="Palatino"/>
                <a:cs typeface="Palatino"/>
              </a:rPr>
              <a:t> </a:t>
            </a:r>
            <a:r>
              <a:rPr lang="en-US" sz="2400" dirty="0" err="1">
                <a:solidFill>
                  <a:srgbClr val="000000"/>
                </a:solidFill>
                <a:ea typeface="Palatino"/>
                <a:cs typeface="Palatino"/>
              </a:rPr>
              <a:t>indefinibile</a:t>
            </a:r>
            <a:r>
              <a:rPr lang="en-US" sz="2400" dirty="0">
                <a:solidFill>
                  <a:srgbClr val="000000"/>
                </a:solidFill>
                <a:ea typeface="Palatino"/>
                <a:cs typeface="Palatino"/>
              </a:rPr>
              <a:t> </a:t>
            </a:r>
            <a:r>
              <a:rPr lang="en-US" sz="2400" dirty="0" err="1">
                <a:solidFill>
                  <a:srgbClr val="000000"/>
                </a:solidFill>
                <a:ea typeface="Palatino"/>
                <a:cs typeface="Palatino"/>
              </a:rPr>
              <a:t>realtà</a:t>
            </a:r>
            <a:r>
              <a:rPr lang="en-US" sz="2400" dirty="0">
                <a:solidFill>
                  <a:srgbClr val="000000"/>
                </a:solidFill>
                <a:ea typeface="Palatino"/>
                <a:cs typeface="Palatino"/>
              </a:rPr>
              <a:t>.</a:t>
            </a:r>
          </a:p>
        </p:txBody>
      </p:sp>
      <p:pic>
        <p:nvPicPr>
          <p:cNvPr id="5" name="Picture 2"/>
          <p:cNvPicPr>
            <a:picLocks noChangeAspect="1" noChangeArrowheads="1"/>
          </p:cNvPicPr>
          <p:nvPr/>
        </p:nvPicPr>
        <p:blipFill>
          <a:blip r:embed="rId3"/>
          <a:srcRect/>
          <a:stretch>
            <a:fillRect/>
          </a:stretch>
        </p:blipFill>
        <p:spPr bwMode="auto">
          <a:xfrm>
            <a:off x="0" y="0"/>
            <a:ext cx="5420320" cy="6834560"/>
          </a:xfrm>
          <a:prstGeom prst="rect">
            <a:avLst/>
          </a:prstGeom>
          <a:noFill/>
          <a:ln w="9525">
            <a:noFill/>
            <a:miter lim="800000"/>
            <a:headEnd/>
            <a:tailEnd/>
          </a:ln>
        </p:spPr>
      </p:pic>
    </p:spTree>
    <p:extLst>
      <p:ext uri="{BB962C8B-B14F-4D97-AF65-F5344CB8AC3E}">
        <p14:creationId xmlns:p14="http://schemas.microsoft.com/office/powerpoint/2010/main" val="3417721745"/>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1CD6235E-76DA-4936-9DB9-CF8E43FBE86B}" type="slidenum">
              <a:rPr lang="en-US" smtClean="0"/>
              <a:pPr>
                <a:defRPr/>
              </a:pPr>
              <a:t>25</a:t>
            </a:fld>
            <a:endParaRPr lang="en-US"/>
          </a:p>
        </p:txBody>
      </p:sp>
      <p:sp>
        <p:nvSpPr>
          <p:cNvPr id="3" name="Rettangolo 2"/>
          <p:cNvSpPr/>
          <p:nvPr/>
        </p:nvSpPr>
        <p:spPr>
          <a:xfrm>
            <a:off x="457200" y="1767843"/>
            <a:ext cx="8229600" cy="2711798"/>
          </a:xfrm>
          <a:prstGeom prst="rect">
            <a:avLst/>
          </a:prstGeom>
        </p:spPr>
        <p:txBody>
          <a:bodyPr wrap="square" lIns="64291" tIns="32146" rIns="64291" bIns="32146">
            <a:spAutoFit/>
          </a:bodyPr>
          <a:lstStyle/>
          <a:p>
            <a:pPr algn="ctr">
              <a:lnSpc>
                <a:spcPct val="120000"/>
              </a:lnSpc>
            </a:pPr>
            <a:r>
              <a:rPr lang="it-IT" sz="2400" dirty="0"/>
              <a:t>Il sapere medico, validato dai propri stessi successi, induce l’attestarsi di una sorta di sottinteso, che tratta </a:t>
            </a:r>
            <a:r>
              <a:rPr lang="it-IT" sz="2400" b="1" dirty="0"/>
              <a:t>la morte come una sorta di disfunzione organica</a:t>
            </a:r>
            <a:r>
              <a:rPr lang="it-IT" sz="2400" dirty="0"/>
              <a:t> e, come tale, fenomeno che può essere riparato, dato modificabile o quanto meno </a:t>
            </a:r>
            <a:r>
              <a:rPr lang="it-IT" sz="2400" b="1" dirty="0"/>
              <a:t>allontanabile indefinitamente </a:t>
            </a:r>
            <a:r>
              <a:rPr lang="it-IT" sz="2400" dirty="0"/>
              <a:t>e non più come realtà insita nella natura stessa di tutto ciò che è vivo</a:t>
            </a:r>
          </a:p>
        </p:txBody>
      </p:sp>
      <p:sp>
        <p:nvSpPr>
          <p:cNvPr id="5" name="Titolo 3"/>
          <p:cNvSpPr>
            <a:spLocks noGrp="1"/>
          </p:cNvSpPr>
          <p:nvPr>
            <p:ph type="title"/>
          </p:nvPr>
        </p:nvSpPr>
        <p:spPr/>
        <p:txBody>
          <a:bodyPr vert="horz" lIns="91440" tIns="45720" rIns="91440" bIns="45720" rtlCol="0" anchor="ctr">
            <a:noAutofit/>
          </a:bodyPr>
          <a:lstStyle/>
          <a:p>
            <a:r>
              <a:rPr lang="it-IT" sz="3200" b="1" i="1" dirty="0" smtClean="0">
                <a:solidFill>
                  <a:srgbClr val="FF0000"/>
                </a:solidFill>
              </a:rPr>
              <a:t>La scienza esclude la Morte</a:t>
            </a:r>
            <a:endParaRPr lang="it-IT" sz="3200" b="1" i="1" dirty="0">
              <a:solidFill>
                <a:srgbClr val="FF0000"/>
              </a:solidFill>
            </a:endParaRPr>
          </a:p>
        </p:txBody>
      </p:sp>
    </p:spTree>
    <p:extLst>
      <p:ext uri="{BB962C8B-B14F-4D97-AF65-F5344CB8AC3E}">
        <p14:creationId xmlns:p14="http://schemas.microsoft.com/office/powerpoint/2010/main" val="458667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6577" name="Rectangle 1"/>
          <p:cNvSpPr>
            <a:spLocks noGrp="1" noChangeArrowheads="1"/>
          </p:cNvSpPr>
          <p:nvPr>
            <p:ph type="title"/>
          </p:nvPr>
        </p:nvSpPr>
        <p:spPr/>
        <p:txBody>
          <a:bodyPr>
            <a:normAutofit fontScale="90000"/>
          </a:bodyPr>
          <a:lstStyle/>
          <a:p>
            <a:pPr eaLnBrk="1" hangingPunct="1"/>
            <a:r>
              <a:rPr lang="en-US" sz="3800"/>
              <a:t>Quali sono le malattie che conducono a cronicità?</a:t>
            </a:r>
          </a:p>
        </p:txBody>
      </p:sp>
      <p:sp>
        <p:nvSpPr>
          <p:cNvPr id="55298" name="Rectangle 2"/>
          <p:cNvSpPr>
            <a:spLocks noGrp="1" noChangeArrowheads="1"/>
          </p:cNvSpPr>
          <p:nvPr>
            <p:ph sz="half" idx="1"/>
          </p:nvPr>
        </p:nvSpPr>
        <p:spPr/>
        <p:txBody>
          <a:bodyPr vert="horz" lIns="91440" tIns="45720" rIns="91440" bIns="45720" rtlCol="0">
            <a:normAutofit/>
          </a:bodyPr>
          <a:lstStyle/>
          <a:p>
            <a:pPr>
              <a:spcBef>
                <a:spcPts val="1564"/>
              </a:spcBef>
              <a:buSzPct val="110000"/>
              <a:buFont typeface="Wingdings" charset="2"/>
              <a:buChar char="q"/>
            </a:pPr>
            <a:endParaRPr lang="en-US" sz="2200" dirty="0" smtClean="0"/>
          </a:p>
          <a:p>
            <a:pPr>
              <a:spcBef>
                <a:spcPts val="1564"/>
              </a:spcBef>
              <a:buSzPct val="110000"/>
              <a:buFont typeface="Wingdings" charset="2"/>
              <a:buChar char="q"/>
            </a:pPr>
            <a:r>
              <a:rPr lang="en-US" sz="2200" dirty="0" err="1" smtClean="0"/>
              <a:t>Diabete</a:t>
            </a:r>
            <a:r>
              <a:rPr lang="en-US" sz="2200" dirty="0" smtClean="0"/>
              <a:t> </a:t>
            </a:r>
            <a:r>
              <a:rPr lang="en-US" sz="2200" dirty="0" err="1"/>
              <a:t>mellito</a:t>
            </a:r>
            <a:endParaRPr lang="en-US" sz="2200" dirty="0"/>
          </a:p>
          <a:p>
            <a:pPr>
              <a:spcBef>
                <a:spcPts val="1564"/>
              </a:spcBef>
              <a:buSzPct val="110000"/>
              <a:buFont typeface="Wingdings" charset="2"/>
              <a:buChar char="q"/>
            </a:pPr>
            <a:r>
              <a:rPr lang="en-US" sz="2200" dirty="0" err="1"/>
              <a:t>Epatopatie</a:t>
            </a:r>
            <a:endParaRPr lang="en-US" sz="2200" dirty="0"/>
          </a:p>
          <a:p>
            <a:pPr>
              <a:spcBef>
                <a:spcPts val="1564"/>
              </a:spcBef>
              <a:buSzPct val="110000"/>
              <a:buFont typeface="Wingdings" charset="2"/>
              <a:buChar char="q"/>
            </a:pPr>
            <a:r>
              <a:rPr lang="en-US" sz="2200" dirty="0" err="1"/>
              <a:t>Insufficienza</a:t>
            </a:r>
            <a:r>
              <a:rPr lang="en-US" sz="2200" dirty="0"/>
              <a:t> </a:t>
            </a:r>
            <a:r>
              <a:rPr lang="en-US" sz="2200" dirty="0" err="1"/>
              <a:t>renale</a:t>
            </a:r>
            <a:endParaRPr lang="en-US" sz="2200" dirty="0"/>
          </a:p>
          <a:p>
            <a:pPr>
              <a:spcBef>
                <a:spcPts val="1564"/>
              </a:spcBef>
              <a:buSzPct val="110000"/>
              <a:buFont typeface="Wingdings" charset="2"/>
              <a:buChar char="q"/>
            </a:pPr>
            <a:r>
              <a:rPr lang="en-US" sz="2200" dirty="0" err="1"/>
              <a:t>Insufficienza</a:t>
            </a:r>
            <a:r>
              <a:rPr lang="en-US" sz="2200" dirty="0"/>
              <a:t> </a:t>
            </a:r>
            <a:r>
              <a:rPr lang="en-US" sz="2200" dirty="0" err="1"/>
              <a:t>respiratoria</a:t>
            </a:r>
            <a:endParaRPr lang="en-US" sz="2200" dirty="0"/>
          </a:p>
          <a:p>
            <a:pPr>
              <a:spcBef>
                <a:spcPts val="1564"/>
              </a:spcBef>
              <a:buSzPct val="110000"/>
              <a:buFont typeface="Wingdings" charset="2"/>
              <a:buChar char="q"/>
            </a:pPr>
            <a:r>
              <a:rPr lang="en-US" sz="2200" dirty="0" err="1"/>
              <a:t>Malattie</a:t>
            </a:r>
            <a:r>
              <a:rPr lang="en-US" sz="2200" dirty="0"/>
              <a:t> </a:t>
            </a:r>
            <a:r>
              <a:rPr lang="en-US" sz="2200" dirty="0" err="1"/>
              <a:t>muscolari</a:t>
            </a:r>
            <a:endParaRPr lang="en-US" sz="2200" dirty="0"/>
          </a:p>
        </p:txBody>
      </p:sp>
      <p:sp>
        <p:nvSpPr>
          <p:cNvPr id="2" name="Segnaposto contenuto 1"/>
          <p:cNvSpPr>
            <a:spLocks noGrp="1"/>
          </p:cNvSpPr>
          <p:nvPr>
            <p:ph sz="half" idx="2"/>
          </p:nvPr>
        </p:nvSpPr>
        <p:spPr>
          <a:xfrm>
            <a:off x="4572000" y="2264793"/>
            <a:ext cx="4268391" cy="4446984"/>
          </a:xfrm>
        </p:spPr>
        <p:txBody>
          <a:bodyPr vert="horz" lIns="91440" tIns="45720" rIns="91440" bIns="45720" rtlCol="0">
            <a:normAutofit/>
          </a:bodyPr>
          <a:lstStyle/>
          <a:p>
            <a:pPr>
              <a:spcBef>
                <a:spcPts val="1564"/>
              </a:spcBef>
              <a:buSzPct val="110000"/>
              <a:buFont typeface="Wingdings" charset="2"/>
              <a:buChar char="q"/>
            </a:pPr>
            <a:r>
              <a:rPr lang="en-US" sz="2200" dirty="0" err="1">
                <a:sym typeface="Palatino" charset="0"/>
              </a:rPr>
              <a:t>Cardiopatie</a:t>
            </a:r>
            <a:endParaRPr lang="en-US" sz="2200" dirty="0">
              <a:sym typeface="Palatino" charset="0"/>
            </a:endParaRPr>
          </a:p>
          <a:p>
            <a:pPr>
              <a:spcBef>
                <a:spcPts val="1564"/>
              </a:spcBef>
              <a:buSzPct val="110000"/>
              <a:buFont typeface="Wingdings" charset="2"/>
              <a:buChar char="q"/>
            </a:pPr>
            <a:r>
              <a:rPr lang="en-US" sz="2200" dirty="0" err="1">
                <a:sym typeface="Palatino" charset="0"/>
              </a:rPr>
              <a:t>Malattie</a:t>
            </a:r>
            <a:r>
              <a:rPr lang="en-US" sz="2200" dirty="0">
                <a:sym typeface="Palatino" charset="0"/>
              </a:rPr>
              <a:t> </a:t>
            </a:r>
            <a:r>
              <a:rPr lang="en-US" sz="2200" dirty="0" err="1">
                <a:sym typeface="Palatino" charset="0"/>
              </a:rPr>
              <a:t>neurologiche</a:t>
            </a:r>
            <a:r>
              <a:rPr lang="en-US" sz="2200" dirty="0">
                <a:sym typeface="Palatino" charset="0"/>
              </a:rPr>
              <a:t> (</a:t>
            </a:r>
            <a:r>
              <a:rPr lang="en-US" sz="2200" dirty="0" err="1">
                <a:sym typeface="Palatino" charset="0"/>
              </a:rPr>
              <a:t>vascolari</a:t>
            </a:r>
            <a:r>
              <a:rPr lang="en-US" sz="2200" dirty="0">
                <a:sym typeface="Palatino" charset="0"/>
              </a:rPr>
              <a:t> e degenerative)</a:t>
            </a:r>
          </a:p>
          <a:p>
            <a:pPr>
              <a:spcBef>
                <a:spcPts val="1564"/>
              </a:spcBef>
              <a:buSzPct val="110000"/>
              <a:buFont typeface="Wingdings" charset="2"/>
              <a:buChar char="q"/>
            </a:pPr>
            <a:r>
              <a:rPr lang="en-US" sz="2200" dirty="0" err="1">
                <a:sym typeface="Palatino" charset="0"/>
              </a:rPr>
              <a:t>Malattie</a:t>
            </a:r>
            <a:r>
              <a:rPr lang="en-US" sz="2200" dirty="0">
                <a:sym typeface="Palatino" charset="0"/>
              </a:rPr>
              <a:t> </a:t>
            </a:r>
            <a:r>
              <a:rPr lang="en-US" sz="2200" dirty="0" err="1">
                <a:sym typeface="Palatino" charset="0"/>
              </a:rPr>
              <a:t>tumorali</a:t>
            </a:r>
            <a:endParaRPr lang="en-US" sz="2200" dirty="0">
              <a:sym typeface="Palatino" charset="0"/>
            </a:endParaRPr>
          </a:p>
          <a:p>
            <a:pPr>
              <a:spcBef>
                <a:spcPts val="1564"/>
              </a:spcBef>
              <a:buSzPct val="110000"/>
              <a:buFont typeface="Wingdings" charset="2"/>
              <a:buChar char="q"/>
            </a:pPr>
            <a:r>
              <a:rPr lang="en-US" sz="2200" dirty="0">
                <a:sym typeface="Palatino" charset="0"/>
              </a:rPr>
              <a:t>SIDA</a:t>
            </a:r>
          </a:p>
          <a:p>
            <a:pPr>
              <a:spcBef>
                <a:spcPts val="1564"/>
              </a:spcBef>
              <a:buSzPct val="110000"/>
              <a:buFont typeface="Wingdings" charset="2"/>
              <a:buChar char="q"/>
            </a:pPr>
            <a:endParaRPr lang="it-IT" sz="2200" dirty="0">
              <a:sym typeface="Palatino" charset="0"/>
            </a:endParaRPr>
          </a:p>
        </p:txBody>
      </p:sp>
      <p:sp>
        <p:nvSpPr>
          <p:cNvPr id="536580" name="Segnaposto numero diapositiva 3"/>
          <p:cNvSpPr>
            <a:spLocks noGrp="1"/>
          </p:cNvSpPr>
          <p:nvPr>
            <p:ph type="sldNum" sz="quarter" idx="10"/>
          </p:nvPr>
        </p:nvSpPr>
        <p:spPr>
          <a:noFill/>
          <a:ln w="9525"/>
        </p:spPr>
        <p:txBody>
          <a:bodyPr/>
          <a:lstStyle/>
          <a:p>
            <a:fld id="{B1FFBB87-4AF4-4EC7-93AB-E68D9E65A62A}" type="slidenum">
              <a:rPr lang="en-US" smtClean="0">
                <a:latin typeface="Palatino"/>
                <a:ea typeface="Palatino"/>
                <a:cs typeface="Palatino"/>
                <a:sym typeface="Palatino"/>
              </a:rPr>
              <a:pPr/>
              <a:t>26</a:t>
            </a:fld>
            <a:endParaRPr lang="en-US" smtClean="0">
              <a:latin typeface="Palatino"/>
              <a:ea typeface="Palatino"/>
              <a:cs typeface="Palatino"/>
              <a:sym typeface="Palatino"/>
            </a:endParaRPr>
          </a:p>
        </p:txBody>
      </p:sp>
    </p:spTree>
    <p:extLst>
      <p:ext uri="{BB962C8B-B14F-4D97-AF65-F5344CB8AC3E}">
        <p14:creationId xmlns:p14="http://schemas.microsoft.com/office/powerpoint/2010/main" val="30841156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500"/>
                                  </p:stCondLst>
                                  <p:childTnLst>
                                    <p:set>
                                      <p:cBhvr>
                                        <p:cTn id="6" dur="1" fill="hold">
                                          <p:stCondLst>
                                            <p:cond delay="0"/>
                                          </p:stCondLst>
                                        </p:cTn>
                                        <p:tgtEl>
                                          <p:spTgt spid="55298">
                                            <p:txEl>
                                              <p:pRg st="1" end="1"/>
                                            </p:txEl>
                                          </p:spTgt>
                                        </p:tgtEl>
                                        <p:attrNameLst>
                                          <p:attrName>style.visibility</p:attrName>
                                        </p:attrNameLst>
                                      </p:cBhvr>
                                      <p:to>
                                        <p:strVal val="visible"/>
                                      </p:to>
                                    </p:set>
                                    <p:animEffect transition="in" filter="box(out)">
                                      <p:cBhvr>
                                        <p:cTn id="7" dur="500"/>
                                        <p:tgtEl>
                                          <p:spTgt spid="55298">
                                            <p:txEl>
                                              <p:pRg st="1" end="1"/>
                                            </p:txEl>
                                          </p:spTgt>
                                        </p:tgtEl>
                                      </p:cBhvr>
                                    </p:animEffect>
                                  </p:childTnLst>
                                </p:cTn>
                              </p:par>
                            </p:childTnLst>
                          </p:cTn>
                        </p:par>
                        <p:par>
                          <p:cTn id="8" fill="hold" nodeType="afterGroup">
                            <p:stCondLst>
                              <p:cond delay="1000"/>
                            </p:stCondLst>
                            <p:childTnLst>
                              <p:par>
                                <p:cTn id="9" presetID="4" presetClass="entr" presetSubtype="32" fill="hold" grpId="0" nodeType="afterEffect">
                                  <p:stCondLst>
                                    <p:cond delay="1500"/>
                                  </p:stCondLst>
                                  <p:childTnLst>
                                    <p:set>
                                      <p:cBhvr>
                                        <p:cTn id="10" dur="1" fill="hold">
                                          <p:stCondLst>
                                            <p:cond delay="0"/>
                                          </p:stCondLst>
                                        </p:cTn>
                                        <p:tgtEl>
                                          <p:spTgt spid="55298">
                                            <p:txEl>
                                              <p:pRg st="2" end="2"/>
                                            </p:txEl>
                                          </p:spTgt>
                                        </p:tgtEl>
                                        <p:attrNameLst>
                                          <p:attrName>style.visibility</p:attrName>
                                        </p:attrNameLst>
                                      </p:cBhvr>
                                      <p:to>
                                        <p:strVal val="visible"/>
                                      </p:to>
                                    </p:set>
                                    <p:animEffect transition="in" filter="box(out)">
                                      <p:cBhvr>
                                        <p:cTn id="11" dur="500"/>
                                        <p:tgtEl>
                                          <p:spTgt spid="55298">
                                            <p:txEl>
                                              <p:pRg st="2" end="2"/>
                                            </p:txEl>
                                          </p:spTgt>
                                        </p:tgtEl>
                                      </p:cBhvr>
                                    </p:animEffect>
                                  </p:childTnLst>
                                </p:cTn>
                              </p:par>
                            </p:childTnLst>
                          </p:cTn>
                        </p:par>
                        <p:par>
                          <p:cTn id="12" fill="hold" nodeType="afterGroup">
                            <p:stCondLst>
                              <p:cond delay="3000"/>
                            </p:stCondLst>
                            <p:childTnLst>
                              <p:par>
                                <p:cTn id="13" presetID="4" presetClass="entr" presetSubtype="32" fill="hold" grpId="0" nodeType="afterEffect">
                                  <p:stCondLst>
                                    <p:cond delay="1500"/>
                                  </p:stCondLst>
                                  <p:childTnLst>
                                    <p:set>
                                      <p:cBhvr>
                                        <p:cTn id="14" dur="1" fill="hold">
                                          <p:stCondLst>
                                            <p:cond delay="0"/>
                                          </p:stCondLst>
                                        </p:cTn>
                                        <p:tgtEl>
                                          <p:spTgt spid="55298">
                                            <p:txEl>
                                              <p:pRg st="3" end="3"/>
                                            </p:txEl>
                                          </p:spTgt>
                                        </p:tgtEl>
                                        <p:attrNameLst>
                                          <p:attrName>style.visibility</p:attrName>
                                        </p:attrNameLst>
                                      </p:cBhvr>
                                      <p:to>
                                        <p:strVal val="visible"/>
                                      </p:to>
                                    </p:set>
                                    <p:animEffect transition="in" filter="box(out)">
                                      <p:cBhvr>
                                        <p:cTn id="15" dur="500"/>
                                        <p:tgtEl>
                                          <p:spTgt spid="55298">
                                            <p:txEl>
                                              <p:pRg st="3" end="3"/>
                                            </p:txEl>
                                          </p:spTgt>
                                        </p:tgtEl>
                                      </p:cBhvr>
                                    </p:animEffect>
                                  </p:childTnLst>
                                </p:cTn>
                              </p:par>
                            </p:childTnLst>
                          </p:cTn>
                        </p:par>
                        <p:par>
                          <p:cTn id="16" fill="hold" nodeType="afterGroup">
                            <p:stCondLst>
                              <p:cond delay="5000"/>
                            </p:stCondLst>
                            <p:childTnLst>
                              <p:par>
                                <p:cTn id="17" presetID="4" presetClass="entr" presetSubtype="32" fill="hold" grpId="0" nodeType="afterEffect">
                                  <p:stCondLst>
                                    <p:cond delay="1500"/>
                                  </p:stCondLst>
                                  <p:childTnLst>
                                    <p:set>
                                      <p:cBhvr>
                                        <p:cTn id="18" dur="1" fill="hold">
                                          <p:stCondLst>
                                            <p:cond delay="0"/>
                                          </p:stCondLst>
                                        </p:cTn>
                                        <p:tgtEl>
                                          <p:spTgt spid="55298">
                                            <p:txEl>
                                              <p:pRg st="4" end="4"/>
                                            </p:txEl>
                                          </p:spTgt>
                                        </p:tgtEl>
                                        <p:attrNameLst>
                                          <p:attrName>style.visibility</p:attrName>
                                        </p:attrNameLst>
                                      </p:cBhvr>
                                      <p:to>
                                        <p:strVal val="visible"/>
                                      </p:to>
                                    </p:set>
                                    <p:animEffect transition="in" filter="box(out)">
                                      <p:cBhvr>
                                        <p:cTn id="19" dur="500"/>
                                        <p:tgtEl>
                                          <p:spTgt spid="55298">
                                            <p:txEl>
                                              <p:pRg st="4" end="4"/>
                                            </p:txEl>
                                          </p:spTgt>
                                        </p:tgtEl>
                                      </p:cBhvr>
                                    </p:animEffect>
                                  </p:childTnLst>
                                </p:cTn>
                              </p:par>
                            </p:childTnLst>
                          </p:cTn>
                        </p:par>
                        <p:par>
                          <p:cTn id="20" fill="hold" nodeType="afterGroup">
                            <p:stCondLst>
                              <p:cond delay="7000"/>
                            </p:stCondLst>
                            <p:childTnLst>
                              <p:par>
                                <p:cTn id="21" presetID="4" presetClass="entr" presetSubtype="32" fill="hold" grpId="0" nodeType="afterEffect">
                                  <p:stCondLst>
                                    <p:cond delay="1500"/>
                                  </p:stCondLst>
                                  <p:childTnLst>
                                    <p:set>
                                      <p:cBhvr>
                                        <p:cTn id="22" dur="1" fill="hold">
                                          <p:stCondLst>
                                            <p:cond delay="0"/>
                                          </p:stCondLst>
                                        </p:cTn>
                                        <p:tgtEl>
                                          <p:spTgt spid="55298">
                                            <p:txEl>
                                              <p:pRg st="5" end="5"/>
                                            </p:txEl>
                                          </p:spTgt>
                                        </p:tgtEl>
                                        <p:attrNameLst>
                                          <p:attrName>style.visibility</p:attrName>
                                        </p:attrNameLst>
                                      </p:cBhvr>
                                      <p:to>
                                        <p:strVal val="visible"/>
                                      </p:to>
                                    </p:set>
                                    <p:animEffect transition="in" filter="box(out)">
                                      <p:cBhvr>
                                        <p:cTn id="23" dur="500"/>
                                        <p:tgtEl>
                                          <p:spTgt spid="55298">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checkerboard(across)">
                                      <p:cBhvr>
                                        <p:cTn id="28" dur="500"/>
                                        <p:tgtEl>
                                          <p:spTgt spid="2">
                                            <p:txEl>
                                              <p:pRg st="0" end="0"/>
                                            </p:txEl>
                                          </p:spTgt>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checkerboard(across)">
                                      <p:cBhvr>
                                        <p:cTn id="31" dur="500"/>
                                        <p:tgtEl>
                                          <p:spTgt spid="2">
                                            <p:txEl>
                                              <p:pRg st="1" end="1"/>
                                            </p:txEl>
                                          </p:spTgt>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2">
                                            <p:txEl>
                                              <p:pRg st="2" end="2"/>
                                            </p:txEl>
                                          </p:spTgt>
                                        </p:tgtEl>
                                        <p:attrNameLst>
                                          <p:attrName>style.visibility</p:attrName>
                                        </p:attrNameLst>
                                      </p:cBhvr>
                                      <p:to>
                                        <p:strVal val="visible"/>
                                      </p:to>
                                    </p:set>
                                    <p:animEffect transition="in" filter="checkerboard(across)">
                                      <p:cBhvr>
                                        <p:cTn id="34" dur="500"/>
                                        <p:tgtEl>
                                          <p:spTgt spid="2">
                                            <p:txEl>
                                              <p:pRg st="2" end="2"/>
                                            </p:txEl>
                                          </p:spTgt>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checkerboard(across)">
                                      <p:cBhvr>
                                        <p:cTn id="3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autoUpdateAnimBg="0" advAuto="500"/>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9649" name="Rectangle 1"/>
          <p:cNvSpPr>
            <a:spLocks noGrp="1" noChangeArrowheads="1"/>
          </p:cNvSpPr>
          <p:nvPr>
            <p:ph type="title"/>
          </p:nvPr>
        </p:nvSpPr>
        <p:spPr/>
        <p:txBody>
          <a:bodyPr lIns="26788" tIns="26788" rIns="26788" bIns="26788"/>
          <a:lstStyle/>
          <a:p>
            <a:pPr eaLnBrk="1" hangingPunct="1"/>
            <a:r>
              <a:rPr lang="en-US" sz="3400">
                <a:latin typeface="Trebuchet MS" pitchFamily="34" charset="0"/>
                <a:sym typeface="Trebuchet MS" pitchFamily="34" charset="0"/>
              </a:rPr>
              <a:t>Quali sintomi caratterizzano la vita di un malato cronico?</a:t>
            </a:r>
            <a:endParaRPr lang="en-US" sz="3400">
              <a:latin typeface="Trebuchet MS" pitchFamily="34" charset="0"/>
              <a:ea typeface="ヒラギノ角ゴ ProN W3"/>
              <a:cs typeface="ヒラギノ角ゴ ProN W3"/>
              <a:sym typeface="Trebuchet MS" pitchFamily="34" charset="0"/>
            </a:endParaRPr>
          </a:p>
        </p:txBody>
      </p:sp>
      <p:sp>
        <p:nvSpPr>
          <p:cNvPr id="54274" name="Rectangle 2"/>
          <p:cNvSpPr>
            <a:spLocks noGrp="1" noChangeArrowheads="1"/>
          </p:cNvSpPr>
          <p:nvPr>
            <p:ph sz="half" idx="1"/>
          </p:nvPr>
        </p:nvSpPr>
        <p:spPr>
          <a:xfrm>
            <a:off x="609600" y="2170584"/>
            <a:ext cx="4038600" cy="4525963"/>
          </a:xfrm>
        </p:spPr>
        <p:txBody>
          <a:bodyPr lIns="26788" tIns="26788" rIns="26788" bIns="26788"/>
          <a:lstStyle/>
          <a:p>
            <a:pPr marL="232164" indent="-232164">
              <a:buClr>
                <a:srgbClr val="ED4F21"/>
              </a:buClr>
              <a:buFont typeface="Arial" charset="0"/>
              <a:buChar char="•"/>
            </a:pPr>
            <a:r>
              <a:rPr lang="en-US" sz="3400" dirty="0" err="1">
                <a:latin typeface="Arial Narrow" pitchFamily="34" charset="0"/>
                <a:sym typeface="Arial Narrow" pitchFamily="34" charset="0"/>
              </a:rPr>
              <a:t>Astenia</a:t>
            </a:r>
            <a:r>
              <a:rPr lang="en-US" sz="3400" dirty="0">
                <a:latin typeface="Arial Narrow" pitchFamily="34" charset="0"/>
                <a:sym typeface="Arial Narrow" pitchFamily="34" charset="0"/>
              </a:rPr>
              <a:t> 90%</a:t>
            </a:r>
            <a:endParaRPr lang="en-US" sz="3400" dirty="0">
              <a:latin typeface="Trebuchet MS" pitchFamily="34" charset="0"/>
              <a:ea typeface="ヒラギノ角ゴ ProN W3"/>
              <a:cs typeface="ヒラギノ角ゴ ProN W3"/>
              <a:sym typeface="Trebuchet MS" pitchFamily="34" charset="0"/>
            </a:endParaRPr>
          </a:p>
          <a:p>
            <a:pPr marL="232164" indent="-232164">
              <a:spcBef>
                <a:spcPts val="562"/>
              </a:spcBef>
              <a:buClr>
                <a:srgbClr val="ED4F21"/>
              </a:buClr>
              <a:buFont typeface="Arial" charset="0"/>
              <a:buChar char="•"/>
            </a:pPr>
            <a:r>
              <a:rPr lang="en-US" sz="3400" dirty="0" err="1">
                <a:latin typeface="Arial Narrow" pitchFamily="34" charset="0"/>
                <a:sym typeface="Arial Narrow" pitchFamily="34" charset="0"/>
              </a:rPr>
              <a:t>Dolore</a:t>
            </a:r>
            <a:r>
              <a:rPr lang="en-US" sz="3400" dirty="0">
                <a:latin typeface="Arial Narrow" pitchFamily="34" charset="0"/>
                <a:sym typeface="Arial Narrow" pitchFamily="34" charset="0"/>
              </a:rPr>
              <a:t> 84%</a:t>
            </a:r>
            <a:endParaRPr lang="en-US" sz="3400" dirty="0">
              <a:latin typeface="Trebuchet MS" pitchFamily="34" charset="0"/>
              <a:ea typeface="ヒラギノ角ゴ ProN W3"/>
              <a:cs typeface="ヒラギノ角ゴ ProN W3"/>
              <a:sym typeface="Trebuchet MS" pitchFamily="34" charset="0"/>
            </a:endParaRPr>
          </a:p>
          <a:p>
            <a:pPr marL="232164" indent="-232164">
              <a:spcBef>
                <a:spcPts val="562"/>
              </a:spcBef>
              <a:buClr>
                <a:srgbClr val="ED4F21"/>
              </a:buClr>
              <a:buFont typeface="Arial" charset="0"/>
              <a:buChar char="•"/>
            </a:pPr>
            <a:r>
              <a:rPr lang="en-US" sz="3400" dirty="0" err="1">
                <a:latin typeface="Arial Narrow" pitchFamily="34" charset="0"/>
                <a:sym typeface="Arial Narrow" pitchFamily="34" charset="0"/>
              </a:rPr>
              <a:t>Anoressia</a:t>
            </a:r>
            <a:r>
              <a:rPr lang="en-US" sz="3400" dirty="0">
                <a:latin typeface="Arial Narrow" pitchFamily="34" charset="0"/>
                <a:sym typeface="Arial Narrow" pitchFamily="34" charset="0"/>
              </a:rPr>
              <a:t> 71</a:t>
            </a:r>
            <a:r>
              <a:rPr lang="en-US" sz="3400" dirty="0" smtClean="0">
                <a:latin typeface="Arial Narrow" pitchFamily="34" charset="0"/>
                <a:sym typeface="Arial Narrow" pitchFamily="34" charset="0"/>
              </a:rPr>
              <a:t>%</a:t>
            </a:r>
          </a:p>
          <a:p>
            <a:pPr marL="232164" indent="-232164">
              <a:spcBef>
                <a:spcPts val="562"/>
              </a:spcBef>
              <a:buClr>
                <a:srgbClr val="ED4F21"/>
              </a:buClr>
              <a:buFont typeface="Arial" charset="0"/>
              <a:buChar char="•"/>
            </a:pPr>
            <a:r>
              <a:rPr lang="en-US" sz="3400" dirty="0" err="1" smtClean="0">
                <a:latin typeface="Arial Narrow" pitchFamily="34" charset="0"/>
                <a:ea typeface="ヒラギノ角ゴ ProN W3"/>
                <a:cs typeface="ヒラギノ角ゴ ProN W3"/>
                <a:sym typeface="Arial Narrow" pitchFamily="34" charset="0"/>
              </a:rPr>
              <a:t>Delirio</a:t>
            </a:r>
            <a:r>
              <a:rPr lang="en-US" sz="3400" dirty="0" smtClean="0">
                <a:latin typeface="Arial Narrow" pitchFamily="34" charset="0"/>
                <a:ea typeface="ヒラギノ角ゴ ProN W3"/>
                <a:cs typeface="ヒラギノ角ゴ ProN W3"/>
                <a:sym typeface="Arial Narrow" pitchFamily="34" charset="0"/>
              </a:rPr>
              <a:t> 70%</a:t>
            </a:r>
            <a:endParaRPr lang="en-US" sz="3400" dirty="0">
              <a:latin typeface="Trebuchet MS" pitchFamily="34" charset="0"/>
              <a:ea typeface="ヒラギノ角ゴ ProN W3"/>
              <a:cs typeface="ヒラギノ角ゴ ProN W3"/>
              <a:sym typeface="Trebuchet MS" pitchFamily="34" charset="0"/>
            </a:endParaRPr>
          </a:p>
          <a:p>
            <a:pPr marL="232164" indent="-232164">
              <a:spcBef>
                <a:spcPts val="562"/>
              </a:spcBef>
              <a:buClr>
                <a:srgbClr val="ED4F21"/>
              </a:buClr>
              <a:buFont typeface="Arial" charset="0"/>
              <a:buChar char="•"/>
            </a:pPr>
            <a:r>
              <a:rPr lang="en-US" sz="3400" dirty="0">
                <a:latin typeface="Arial Narrow" pitchFamily="34" charset="0"/>
                <a:sym typeface="Arial Narrow" pitchFamily="34" charset="0"/>
              </a:rPr>
              <a:t>Nausea </a:t>
            </a:r>
            <a:r>
              <a:rPr lang="en-US" sz="3400" dirty="0" err="1">
                <a:latin typeface="Arial Narrow" pitchFamily="34" charset="0"/>
                <a:sym typeface="Arial Narrow" pitchFamily="34" charset="0"/>
              </a:rPr>
              <a:t>vomito</a:t>
            </a:r>
            <a:r>
              <a:rPr lang="en-US" sz="3400" dirty="0">
                <a:latin typeface="Arial Narrow" pitchFamily="34" charset="0"/>
                <a:sym typeface="Arial Narrow" pitchFamily="34" charset="0"/>
              </a:rPr>
              <a:t> 51%</a:t>
            </a:r>
            <a:endParaRPr lang="en-US" sz="3400" dirty="0">
              <a:latin typeface="Trebuchet MS" pitchFamily="34" charset="0"/>
              <a:ea typeface="ヒラギノ角ゴ ProN W3"/>
              <a:cs typeface="ヒラギノ角ゴ ProN W3"/>
              <a:sym typeface="Trebuchet MS" pitchFamily="34" charset="0"/>
            </a:endParaRPr>
          </a:p>
          <a:p>
            <a:pPr marL="232164" indent="-232164">
              <a:spcBef>
                <a:spcPts val="562"/>
              </a:spcBef>
              <a:buClr>
                <a:srgbClr val="ED4F21"/>
              </a:buClr>
              <a:buFont typeface="Arial" charset="0"/>
              <a:buChar char="•"/>
            </a:pPr>
            <a:r>
              <a:rPr lang="en-US" sz="3400" dirty="0" err="1">
                <a:latin typeface="Arial Narrow" pitchFamily="34" charset="0"/>
                <a:sym typeface="Arial Narrow" pitchFamily="34" charset="0"/>
              </a:rPr>
              <a:t>Insonnia</a:t>
            </a:r>
            <a:r>
              <a:rPr lang="en-US" sz="3400" dirty="0">
                <a:latin typeface="Arial Narrow" pitchFamily="34" charset="0"/>
                <a:sym typeface="Arial Narrow" pitchFamily="34" charset="0"/>
              </a:rPr>
              <a:t> 51%</a:t>
            </a:r>
            <a:endParaRPr lang="en-US" sz="3400" dirty="0">
              <a:latin typeface="Arial Narrow" pitchFamily="34" charset="0"/>
              <a:ea typeface="ヒラギノ角ゴ ProN W3"/>
              <a:cs typeface="ヒラギノ角ゴ ProN W3"/>
              <a:sym typeface="Arial Narrow" pitchFamily="34" charset="0"/>
            </a:endParaRPr>
          </a:p>
        </p:txBody>
      </p:sp>
      <p:sp>
        <p:nvSpPr>
          <p:cNvPr id="2" name="Segnaposto contenuto 1"/>
          <p:cNvSpPr>
            <a:spLocks noGrp="1"/>
          </p:cNvSpPr>
          <p:nvPr>
            <p:ph sz="half" idx="2"/>
          </p:nvPr>
        </p:nvSpPr>
        <p:spPr>
          <a:xfrm>
            <a:off x="4648200" y="2170584"/>
            <a:ext cx="4038600" cy="4525963"/>
          </a:xfrm>
        </p:spPr>
        <p:txBody>
          <a:bodyPr/>
          <a:lstStyle/>
          <a:p>
            <a:pPr marL="232164" indent="-232164">
              <a:spcBef>
                <a:spcPts val="562"/>
              </a:spcBef>
              <a:buClr>
                <a:srgbClr val="ED4F21"/>
              </a:buClr>
              <a:buFont typeface="Arial" charset="0"/>
              <a:buChar char="•"/>
              <a:defRPr/>
            </a:pPr>
            <a:r>
              <a:rPr lang="en-US" sz="3400" dirty="0" err="1">
                <a:latin typeface="Arial Narrow" charset="0"/>
                <a:cs typeface="Arial Narrow" charset="0"/>
                <a:sym typeface="Arial Narrow" charset="0"/>
              </a:rPr>
              <a:t>Dispnea</a:t>
            </a:r>
            <a:r>
              <a:rPr lang="en-US" sz="3400" dirty="0">
                <a:latin typeface="Arial Narrow" charset="0"/>
                <a:cs typeface="Arial Narrow" charset="0"/>
                <a:sym typeface="Arial Narrow" charset="0"/>
              </a:rPr>
              <a:t> 47%</a:t>
            </a:r>
            <a:endParaRPr lang="en-US" sz="3400" dirty="0">
              <a:latin typeface="Arial Narrow" charset="0"/>
              <a:ea typeface="ヒラギノ角ゴ ProN W3" charset="0"/>
              <a:cs typeface="ヒラギノ角ゴ ProN W3" charset="0"/>
              <a:sym typeface="Arial Narrow" charset="0"/>
            </a:endParaRPr>
          </a:p>
          <a:p>
            <a:pPr marL="232164" indent="-232164">
              <a:spcBef>
                <a:spcPts val="562"/>
              </a:spcBef>
              <a:buClr>
                <a:srgbClr val="ED4F21"/>
              </a:buClr>
              <a:buFont typeface="Arial" charset="0"/>
              <a:buChar char="•"/>
              <a:defRPr/>
            </a:pPr>
            <a:r>
              <a:rPr lang="en-US" sz="3400" dirty="0" err="1">
                <a:latin typeface="Arial Narrow" charset="0"/>
                <a:cs typeface="Arial Narrow" charset="0"/>
                <a:sym typeface="Arial Narrow" charset="0"/>
              </a:rPr>
              <a:t>Stipsi</a:t>
            </a:r>
            <a:r>
              <a:rPr lang="en-US" sz="3400" dirty="0">
                <a:latin typeface="Arial Narrow" charset="0"/>
                <a:cs typeface="Arial Narrow" charset="0"/>
                <a:sym typeface="Arial Narrow" charset="0"/>
              </a:rPr>
              <a:t> 47%</a:t>
            </a:r>
            <a:endParaRPr lang="en-US" sz="3400" dirty="0">
              <a:latin typeface="Arial Narrow" charset="0"/>
              <a:ea typeface="ヒラギノ角ゴ ProN W3" charset="0"/>
              <a:cs typeface="ヒラギノ角ゴ ProN W3" charset="0"/>
              <a:sym typeface="Arial Narrow" charset="0"/>
            </a:endParaRPr>
          </a:p>
          <a:p>
            <a:pPr marL="232164" indent="-232164">
              <a:spcBef>
                <a:spcPts val="562"/>
              </a:spcBef>
              <a:buClr>
                <a:srgbClr val="ED4F21"/>
              </a:buClr>
              <a:buFont typeface="Arial" charset="0"/>
              <a:buChar char="•"/>
              <a:defRPr/>
            </a:pPr>
            <a:r>
              <a:rPr lang="en-US" sz="3400" dirty="0" err="1">
                <a:latin typeface="Arial Narrow" charset="0"/>
                <a:cs typeface="Arial Narrow" charset="0"/>
                <a:sym typeface="Arial Narrow" charset="0"/>
              </a:rPr>
              <a:t>Depressione</a:t>
            </a:r>
            <a:r>
              <a:rPr lang="en-US" sz="3400" dirty="0">
                <a:latin typeface="Arial Narrow" charset="0"/>
                <a:cs typeface="Arial Narrow" charset="0"/>
                <a:sym typeface="Arial Narrow" charset="0"/>
              </a:rPr>
              <a:t> 38%</a:t>
            </a:r>
            <a:endParaRPr lang="en-US" sz="3400" dirty="0">
              <a:latin typeface="Arial Narrow" charset="0"/>
              <a:ea typeface="ヒラギノ角ゴ ProN W3" charset="0"/>
              <a:cs typeface="ヒラギノ角ゴ ProN W3" charset="0"/>
              <a:sym typeface="Arial Narrow" charset="0"/>
            </a:endParaRPr>
          </a:p>
          <a:p>
            <a:pPr marL="232164" indent="-232164">
              <a:spcBef>
                <a:spcPts val="562"/>
              </a:spcBef>
              <a:buClr>
                <a:srgbClr val="ED4F21"/>
              </a:buClr>
              <a:buFont typeface="Arial" charset="0"/>
              <a:buChar char="•"/>
              <a:defRPr/>
            </a:pPr>
            <a:r>
              <a:rPr lang="en-US" sz="3400" dirty="0" err="1">
                <a:latin typeface="Arial Narrow" charset="0"/>
                <a:cs typeface="Arial Narrow" charset="0"/>
                <a:sym typeface="Arial Narrow" charset="0"/>
              </a:rPr>
              <a:t>Confusione</a:t>
            </a:r>
            <a:r>
              <a:rPr lang="en-US" sz="3400" dirty="0">
                <a:latin typeface="Arial Narrow" charset="0"/>
                <a:cs typeface="Arial Narrow" charset="0"/>
                <a:sym typeface="Arial Narrow" charset="0"/>
              </a:rPr>
              <a:t> 33%</a:t>
            </a:r>
            <a:endParaRPr lang="en-US" sz="3400" dirty="0">
              <a:latin typeface="Arial Narrow" charset="0"/>
              <a:ea typeface="ヒラギノ角ゴ ProN W3" charset="0"/>
              <a:cs typeface="ヒラギノ角ゴ ProN W3" charset="0"/>
              <a:sym typeface="Arial Narrow" charset="0"/>
            </a:endParaRPr>
          </a:p>
          <a:p>
            <a:pPr marL="232164" indent="-232164">
              <a:spcBef>
                <a:spcPts val="562"/>
              </a:spcBef>
              <a:buClr>
                <a:srgbClr val="ED4F21"/>
              </a:buClr>
              <a:buFont typeface="Arial" charset="0"/>
              <a:buChar char="•"/>
              <a:defRPr/>
            </a:pPr>
            <a:r>
              <a:rPr lang="en-US" sz="3400" dirty="0" err="1">
                <a:latin typeface="Arial Narrow" charset="0"/>
                <a:cs typeface="Arial Narrow" charset="0"/>
                <a:sym typeface="Arial Narrow" charset="0"/>
              </a:rPr>
              <a:t>Decubito</a:t>
            </a:r>
            <a:r>
              <a:rPr lang="en-US" sz="3400" dirty="0">
                <a:latin typeface="Arial Narrow" charset="0"/>
                <a:cs typeface="Arial Narrow" charset="0"/>
                <a:sym typeface="Arial Narrow" charset="0"/>
              </a:rPr>
              <a:t> 28%</a:t>
            </a:r>
            <a:endParaRPr lang="en-US" sz="3400" dirty="0">
              <a:latin typeface="Arial Narrow" charset="0"/>
              <a:ea typeface="ヒラギノ角ゴ ProN W3" charset="0"/>
              <a:cs typeface="ヒラギノ角ゴ ProN W3" charset="0"/>
              <a:sym typeface="Arial Narrow" charset="0"/>
            </a:endParaRPr>
          </a:p>
          <a:p>
            <a:pPr>
              <a:buFont typeface="Zapf Dingbats" charset="0"/>
              <a:buChar char="✤"/>
              <a:defRPr/>
            </a:pPr>
            <a:endParaRPr lang="it-IT" sz="3100" dirty="0">
              <a:sym typeface="Palatino" charset="0"/>
            </a:endParaRPr>
          </a:p>
        </p:txBody>
      </p:sp>
      <p:sp>
        <p:nvSpPr>
          <p:cNvPr id="539652" name="Segnaposto numero diapositiva 3"/>
          <p:cNvSpPr>
            <a:spLocks noGrp="1"/>
          </p:cNvSpPr>
          <p:nvPr>
            <p:ph type="sldNum" sz="quarter" idx="10"/>
          </p:nvPr>
        </p:nvSpPr>
        <p:spPr>
          <a:noFill/>
          <a:ln w="9525"/>
        </p:spPr>
        <p:txBody>
          <a:bodyPr/>
          <a:lstStyle/>
          <a:p>
            <a:fld id="{A4FCBA4B-6022-4B41-A222-5E40F40923B0}" type="slidenum">
              <a:rPr lang="en-US" smtClean="0">
                <a:latin typeface="Palatino"/>
                <a:ea typeface="Palatino"/>
                <a:cs typeface="Palatino"/>
                <a:sym typeface="Palatino"/>
              </a:rPr>
              <a:pPr/>
              <a:t>27</a:t>
            </a:fld>
            <a:endParaRPr lang="en-US" smtClean="0">
              <a:latin typeface="Palatino"/>
              <a:ea typeface="Palatino"/>
              <a:cs typeface="Palatino"/>
              <a:sym typeface="Palatino"/>
            </a:endParaRPr>
          </a:p>
        </p:txBody>
      </p:sp>
    </p:spTree>
    <p:extLst>
      <p:ext uri="{BB962C8B-B14F-4D97-AF65-F5344CB8AC3E}">
        <p14:creationId xmlns:p14="http://schemas.microsoft.com/office/powerpoint/2010/main" val="31028741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4933536" presetClass="entr" presetSubtype="0" fill="hold" grpId="0" nodeType="clickEffect">
                                  <p:stCondLst>
                                    <p:cond delay="0"/>
                                  </p:stCondLst>
                                  <p:childTnLst>
                                    <p:set>
                                      <p:cBhvr>
                                        <p:cTn id="6" dur="1" fill="hold">
                                          <p:stCondLst>
                                            <p:cond delay="499"/>
                                          </p:stCondLst>
                                        </p:cTn>
                                        <p:tgtEl>
                                          <p:spTgt spid="542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474933536" presetClass="entr" presetSubtype="0" fill="hold" grpId="0" nodeType="clickEffect">
                                  <p:stCondLst>
                                    <p:cond delay="0"/>
                                  </p:stCondLst>
                                  <p:childTnLst>
                                    <p:set>
                                      <p:cBhvr>
                                        <p:cTn id="10" dur="1" fill="hold">
                                          <p:stCondLst>
                                            <p:cond delay="499"/>
                                          </p:stCondLst>
                                        </p:cTn>
                                        <p:tgtEl>
                                          <p:spTgt spid="542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474933536" presetClass="entr" presetSubtype="0" fill="hold" grpId="0" nodeType="clickEffect">
                                  <p:stCondLst>
                                    <p:cond delay="0"/>
                                  </p:stCondLst>
                                  <p:childTnLst>
                                    <p:set>
                                      <p:cBhvr>
                                        <p:cTn id="14" dur="1" fill="hold">
                                          <p:stCondLst>
                                            <p:cond delay="499"/>
                                          </p:stCondLst>
                                        </p:cTn>
                                        <p:tgtEl>
                                          <p:spTgt spid="542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74933536" presetClass="entr" presetSubtype="0" fill="hold" grpId="0" nodeType="clickEffect">
                                  <p:stCondLst>
                                    <p:cond delay="0"/>
                                  </p:stCondLst>
                                  <p:childTnLst>
                                    <p:set>
                                      <p:cBhvr>
                                        <p:cTn id="18" dur="1" fill="hold">
                                          <p:stCondLst>
                                            <p:cond delay="499"/>
                                          </p:stCondLst>
                                        </p:cTn>
                                        <p:tgtEl>
                                          <p:spTgt spid="542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nodeType="afterGroup">
                            <p:stCondLst>
                              <p:cond delay="0"/>
                            </p:stCondLst>
                            <p:childTnLst>
                              <p:par>
                                <p:cTn id="21" presetID="474933536" presetClass="entr" presetSubtype="0" fill="hold" grpId="0" nodeType="clickEffect">
                                  <p:stCondLst>
                                    <p:cond delay="0"/>
                                  </p:stCondLst>
                                  <p:childTnLst>
                                    <p:set>
                                      <p:cBhvr>
                                        <p:cTn id="22" dur="1" fill="hold">
                                          <p:stCondLst>
                                            <p:cond delay="499"/>
                                          </p:stCondLst>
                                        </p:cTn>
                                        <p:tgtEl>
                                          <p:spTgt spid="5427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nodeType="afterGroup">
                            <p:stCondLst>
                              <p:cond delay="0"/>
                            </p:stCondLst>
                            <p:childTnLst>
                              <p:par>
                                <p:cTn id="25" presetID="474933536" presetClass="entr" presetSubtype="0" fill="hold" grpId="0" nodeType="clickEffect">
                                  <p:stCondLst>
                                    <p:cond delay="0"/>
                                  </p:stCondLst>
                                  <p:childTnLst>
                                    <p:set>
                                      <p:cBhvr>
                                        <p:cTn id="26" dur="1" fill="hold">
                                          <p:stCondLst>
                                            <p:cond delay="499"/>
                                          </p:stCondLst>
                                        </p:cTn>
                                        <p:tgtEl>
                                          <p:spTgt spid="5427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Effect transition="in" filter="dissolve">
                                      <p:cBhvr>
                                        <p:cTn id="31" dur="500"/>
                                        <p:tgtEl>
                                          <p:spTgt spid="2">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
                                            <p:txEl>
                                              <p:pRg st="1" end="1"/>
                                            </p:txEl>
                                          </p:spTgt>
                                        </p:tgtEl>
                                        <p:attrNameLst>
                                          <p:attrName>style.visibility</p:attrName>
                                        </p:attrNameLst>
                                      </p:cBhvr>
                                      <p:to>
                                        <p:strVal val="visible"/>
                                      </p:to>
                                    </p:set>
                                    <p:animEffect transition="in" filter="dissolve">
                                      <p:cBhvr>
                                        <p:cTn id="36" dur="500"/>
                                        <p:tgtEl>
                                          <p:spTgt spid="2">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
                                            <p:txEl>
                                              <p:pRg st="2" end="2"/>
                                            </p:txEl>
                                          </p:spTgt>
                                        </p:tgtEl>
                                        <p:attrNameLst>
                                          <p:attrName>style.visibility</p:attrName>
                                        </p:attrNameLst>
                                      </p:cBhvr>
                                      <p:to>
                                        <p:strVal val="visible"/>
                                      </p:to>
                                    </p:set>
                                    <p:animEffect transition="in" filter="dissolve">
                                      <p:cBhvr>
                                        <p:cTn id="41" dur="500"/>
                                        <p:tgtEl>
                                          <p:spTgt spid="2">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
                                            <p:txEl>
                                              <p:pRg st="3" end="3"/>
                                            </p:txEl>
                                          </p:spTgt>
                                        </p:tgtEl>
                                        <p:attrNameLst>
                                          <p:attrName>style.visibility</p:attrName>
                                        </p:attrNameLst>
                                      </p:cBhvr>
                                      <p:to>
                                        <p:strVal val="visible"/>
                                      </p:to>
                                    </p:set>
                                    <p:animEffect transition="in" filter="dissolve">
                                      <p:cBhvr>
                                        <p:cTn id="46" dur="500"/>
                                        <p:tgtEl>
                                          <p:spTgt spid="2">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
                                            <p:txEl>
                                              <p:pRg st="4" end="4"/>
                                            </p:txEl>
                                          </p:spTgt>
                                        </p:tgtEl>
                                        <p:attrNameLst>
                                          <p:attrName>style.visibility</p:attrName>
                                        </p:attrNameLst>
                                      </p:cBhvr>
                                      <p:to>
                                        <p:strVal val="visible"/>
                                      </p:to>
                                    </p:set>
                                    <p:animEffect transition="in" filter="dissolve">
                                      <p:cBhvr>
                                        <p:cTn id="5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autoUpdateAnimBg="0" advAuto="0"/>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2030388" y="1640829"/>
            <a:ext cx="5072063" cy="4375547"/>
            <a:chOff x="0" y="0"/>
            <a:chExt cx="4544" cy="3920"/>
          </a:xfrm>
        </p:grpSpPr>
        <p:sp>
          <p:nvSpPr>
            <p:cNvPr id="540675" name="Line 2"/>
            <p:cNvSpPr>
              <a:spLocks noChangeShapeType="1"/>
            </p:cNvSpPr>
            <p:nvPr/>
          </p:nvSpPr>
          <p:spPr bwMode="auto">
            <a:xfrm flipH="1">
              <a:off x="1209" y="1960"/>
              <a:ext cx="557" cy="0"/>
            </a:xfrm>
            <a:prstGeom prst="line">
              <a:avLst/>
            </a:prstGeom>
            <a:noFill/>
            <a:ln w="28575">
              <a:solidFill>
                <a:srgbClr val="000000"/>
              </a:solidFill>
              <a:round/>
              <a:headEnd type="triangle" w="med" len="med"/>
              <a:tailEnd/>
            </a:ln>
          </p:spPr>
          <p:txBody>
            <a:bodyPr lIns="0" tIns="0" rIns="0" bIns="0"/>
            <a:lstStyle/>
            <a:p>
              <a:endParaRPr lang="it-IT"/>
            </a:p>
          </p:txBody>
        </p:sp>
        <p:grpSp>
          <p:nvGrpSpPr>
            <p:cNvPr id="540676" name="Group 3"/>
            <p:cNvGrpSpPr>
              <a:grpSpLocks/>
            </p:cNvGrpSpPr>
            <p:nvPr/>
          </p:nvGrpSpPr>
          <p:grpSpPr bwMode="auto">
            <a:xfrm>
              <a:off x="0" y="1470"/>
              <a:ext cx="1308" cy="979"/>
              <a:chOff x="0" y="0"/>
              <a:chExt cx="1308" cy="979"/>
            </a:xfrm>
          </p:grpSpPr>
          <p:sp>
            <p:nvSpPr>
              <p:cNvPr id="74756" name="Oval 4"/>
              <p:cNvSpPr>
                <a:spLocks/>
              </p:cNvSpPr>
              <p:nvPr/>
            </p:nvSpPr>
            <p:spPr bwMode="auto">
              <a:xfrm>
                <a:off x="99" y="0"/>
                <a:ext cx="1110" cy="979"/>
              </a:xfrm>
              <a:prstGeom prst="ellipse">
                <a:avLst/>
              </a:prstGeom>
              <a:solidFill>
                <a:schemeClr val="accent1"/>
              </a:solidFill>
              <a:ln w="9525" cap="flat">
                <a:solidFill>
                  <a:srgbClr val="000000"/>
                </a:solidFill>
                <a:prstDash val="solid"/>
                <a:round/>
                <a:headEnd type="none" w="med" len="med"/>
                <a:tailEnd type="none" w="med" len="med"/>
              </a:ln>
              <a:effectLst>
                <a:outerShdw blurRad="76200" algn="ctr" rotWithShape="0">
                  <a:schemeClr val="bg2">
                    <a:alpha val="79999"/>
                  </a:schemeClr>
                </a:outerShdw>
              </a:effectLst>
            </p:spPr>
            <p:txBody>
              <a:bodyPr lIns="0" tIns="0" rIns="0" bIns="0"/>
              <a:lstStyle/>
              <a:p>
                <a:pPr algn="ctr">
                  <a:defRPr/>
                </a:pPr>
                <a:endParaRPr lang="it-IT">
                  <a:latin typeface="Palatino" charset="0"/>
                  <a:ea typeface="ヒラギノ明朝 ProN W3" charset="-128"/>
                  <a:cs typeface="ヒラギノ明朝 ProN W3" charset="-128"/>
                  <a:sym typeface="Palatino" charset="0"/>
                </a:endParaRPr>
              </a:p>
            </p:txBody>
          </p:sp>
          <p:sp>
            <p:nvSpPr>
              <p:cNvPr id="540693" name="Rectangle 5"/>
              <p:cNvSpPr>
                <a:spLocks/>
              </p:cNvSpPr>
              <p:nvPr/>
            </p:nvSpPr>
            <p:spPr bwMode="auto">
              <a:xfrm>
                <a:off x="0" y="350"/>
                <a:ext cx="1308" cy="279"/>
              </a:xfrm>
              <a:prstGeom prst="rect">
                <a:avLst/>
              </a:prstGeom>
              <a:noFill/>
              <a:ln w="9525">
                <a:noFill/>
                <a:miter lim="800000"/>
                <a:headEnd/>
                <a:tailEnd/>
              </a:ln>
            </p:spPr>
            <p:txBody>
              <a:bodyPr lIns="38100" tIns="38100" rIns="38100" bIns="38100" anchor="ctr"/>
              <a:lstStyle/>
              <a:p>
                <a:pPr algn="ctr"/>
                <a:r>
                  <a:rPr lang="en-US" sz="1000" b="1">
                    <a:solidFill>
                      <a:srgbClr val="000000"/>
                    </a:solidFill>
                    <a:latin typeface="Arial" charset="0"/>
                    <a:cs typeface="Arial" charset="0"/>
                    <a:sym typeface="Arial" charset="0"/>
                  </a:rPr>
                  <a:t>Depressione</a:t>
                </a:r>
              </a:p>
            </p:txBody>
          </p:sp>
        </p:grpSp>
        <p:sp>
          <p:nvSpPr>
            <p:cNvPr id="540677" name="Line 6"/>
            <p:cNvSpPr>
              <a:spLocks noChangeShapeType="1"/>
            </p:cNvSpPr>
            <p:nvPr/>
          </p:nvSpPr>
          <p:spPr bwMode="auto">
            <a:xfrm>
              <a:off x="2321" y="2449"/>
              <a:ext cx="0" cy="491"/>
            </a:xfrm>
            <a:prstGeom prst="line">
              <a:avLst/>
            </a:prstGeom>
            <a:noFill/>
            <a:ln w="28575">
              <a:solidFill>
                <a:srgbClr val="000000"/>
              </a:solidFill>
              <a:round/>
              <a:headEnd type="triangle" w="med" len="med"/>
              <a:tailEnd/>
            </a:ln>
          </p:spPr>
          <p:txBody>
            <a:bodyPr lIns="0" tIns="0" rIns="0" bIns="0"/>
            <a:lstStyle/>
            <a:p>
              <a:endParaRPr lang="it-IT"/>
            </a:p>
          </p:txBody>
        </p:sp>
        <p:grpSp>
          <p:nvGrpSpPr>
            <p:cNvPr id="540678" name="Group 7"/>
            <p:cNvGrpSpPr>
              <a:grpSpLocks/>
            </p:cNvGrpSpPr>
            <p:nvPr/>
          </p:nvGrpSpPr>
          <p:grpSpPr bwMode="auto">
            <a:xfrm>
              <a:off x="1766" y="2940"/>
              <a:ext cx="1110" cy="980"/>
              <a:chOff x="0" y="0"/>
              <a:chExt cx="1110" cy="979"/>
            </a:xfrm>
          </p:grpSpPr>
          <p:sp>
            <p:nvSpPr>
              <p:cNvPr id="74760" name="Oval 8"/>
              <p:cNvSpPr>
                <a:spLocks/>
              </p:cNvSpPr>
              <p:nvPr/>
            </p:nvSpPr>
            <p:spPr bwMode="auto">
              <a:xfrm>
                <a:off x="0" y="0"/>
                <a:ext cx="1110" cy="979"/>
              </a:xfrm>
              <a:prstGeom prst="ellipse">
                <a:avLst/>
              </a:prstGeom>
              <a:solidFill>
                <a:srgbClr val="4F81BD"/>
              </a:solidFill>
              <a:ln w="9525" cap="flat">
                <a:solidFill>
                  <a:srgbClr val="000000"/>
                </a:solidFill>
                <a:prstDash val="solid"/>
                <a:round/>
                <a:headEnd type="none" w="med" len="med"/>
                <a:tailEnd type="none" w="med" len="med"/>
              </a:ln>
              <a:effectLst>
                <a:outerShdw blurRad="76200" algn="ctr" rotWithShape="0">
                  <a:schemeClr val="bg2">
                    <a:alpha val="79999"/>
                  </a:schemeClr>
                </a:outerShdw>
              </a:effectLst>
            </p:spPr>
            <p:txBody>
              <a:bodyPr lIns="0" tIns="0" rIns="0" bIns="0"/>
              <a:lstStyle/>
              <a:p>
                <a:pPr algn="ctr">
                  <a:defRPr/>
                </a:pPr>
                <a:endParaRPr lang="it-IT">
                  <a:latin typeface="Palatino" charset="0"/>
                  <a:ea typeface="ヒラギノ明朝 ProN W3" charset="-128"/>
                  <a:cs typeface="ヒラギノ明朝 ProN W3" charset="-128"/>
                  <a:sym typeface="Palatino" charset="0"/>
                </a:endParaRPr>
              </a:p>
            </p:txBody>
          </p:sp>
          <p:sp>
            <p:nvSpPr>
              <p:cNvPr id="540691" name="Rectangle 9"/>
              <p:cNvSpPr>
                <a:spLocks/>
              </p:cNvSpPr>
              <p:nvPr/>
            </p:nvSpPr>
            <p:spPr bwMode="auto">
              <a:xfrm>
                <a:off x="152" y="324"/>
                <a:ext cx="805" cy="330"/>
              </a:xfrm>
              <a:prstGeom prst="rect">
                <a:avLst/>
              </a:prstGeom>
              <a:noFill/>
              <a:ln w="9525">
                <a:noFill/>
                <a:miter lim="800000"/>
                <a:headEnd/>
                <a:tailEnd/>
              </a:ln>
            </p:spPr>
            <p:txBody>
              <a:bodyPr lIns="38100" tIns="38100" rIns="38100" bIns="38100" anchor="ctr"/>
              <a:lstStyle/>
              <a:p>
                <a:pPr algn="ctr"/>
                <a:r>
                  <a:rPr lang="en-US" sz="1300" b="1">
                    <a:solidFill>
                      <a:srgbClr val="000000"/>
                    </a:solidFill>
                    <a:latin typeface="Arial" charset="0"/>
                    <a:cs typeface="Arial" charset="0"/>
                    <a:sym typeface="Arial" charset="0"/>
                  </a:rPr>
                  <a:t>Ansia</a:t>
                </a:r>
              </a:p>
            </p:txBody>
          </p:sp>
        </p:grpSp>
        <p:sp>
          <p:nvSpPr>
            <p:cNvPr id="540679" name="Line 10"/>
            <p:cNvSpPr>
              <a:spLocks noChangeShapeType="1"/>
            </p:cNvSpPr>
            <p:nvPr/>
          </p:nvSpPr>
          <p:spPr bwMode="auto">
            <a:xfrm>
              <a:off x="2876" y="1960"/>
              <a:ext cx="557" cy="0"/>
            </a:xfrm>
            <a:prstGeom prst="line">
              <a:avLst/>
            </a:prstGeom>
            <a:noFill/>
            <a:ln w="28575">
              <a:solidFill>
                <a:srgbClr val="000000"/>
              </a:solidFill>
              <a:round/>
              <a:headEnd type="triangle" w="med" len="med"/>
              <a:tailEnd/>
            </a:ln>
          </p:spPr>
          <p:txBody>
            <a:bodyPr lIns="0" tIns="0" rIns="0" bIns="0"/>
            <a:lstStyle/>
            <a:p>
              <a:endParaRPr lang="it-IT"/>
            </a:p>
          </p:txBody>
        </p:sp>
        <p:grpSp>
          <p:nvGrpSpPr>
            <p:cNvPr id="540680" name="Group 11"/>
            <p:cNvGrpSpPr>
              <a:grpSpLocks/>
            </p:cNvGrpSpPr>
            <p:nvPr/>
          </p:nvGrpSpPr>
          <p:grpSpPr bwMode="auto">
            <a:xfrm>
              <a:off x="3433" y="1470"/>
              <a:ext cx="1111" cy="979"/>
              <a:chOff x="0" y="0"/>
              <a:chExt cx="1110" cy="979"/>
            </a:xfrm>
          </p:grpSpPr>
          <p:sp>
            <p:nvSpPr>
              <p:cNvPr id="74764" name="Oval 12"/>
              <p:cNvSpPr>
                <a:spLocks/>
              </p:cNvSpPr>
              <p:nvPr/>
            </p:nvSpPr>
            <p:spPr bwMode="auto">
              <a:xfrm>
                <a:off x="0" y="0"/>
                <a:ext cx="1110" cy="979"/>
              </a:xfrm>
              <a:prstGeom prst="ellipse">
                <a:avLst/>
              </a:prstGeom>
              <a:solidFill>
                <a:srgbClr val="FF6600"/>
              </a:solidFill>
              <a:ln w="9525" cap="flat">
                <a:solidFill>
                  <a:srgbClr val="000000"/>
                </a:solidFill>
                <a:prstDash val="solid"/>
                <a:round/>
                <a:headEnd type="none" w="med" len="med"/>
                <a:tailEnd type="none" w="med" len="med"/>
              </a:ln>
              <a:effectLst>
                <a:outerShdw blurRad="76200" algn="ctr" rotWithShape="0">
                  <a:schemeClr val="bg2">
                    <a:alpha val="79999"/>
                  </a:schemeClr>
                </a:outerShdw>
              </a:effectLst>
            </p:spPr>
            <p:txBody>
              <a:bodyPr lIns="0" tIns="0" rIns="0" bIns="0"/>
              <a:lstStyle/>
              <a:p>
                <a:pPr algn="ctr">
                  <a:defRPr/>
                </a:pPr>
                <a:endParaRPr lang="it-IT">
                  <a:latin typeface="Palatino" charset="0"/>
                  <a:ea typeface="ヒラギノ明朝 ProN W3" charset="-128"/>
                  <a:cs typeface="ヒラギノ明朝 ProN W3" charset="-128"/>
                  <a:sym typeface="Palatino" charset="0"/>
                </a:endParaRPr>
              </a:p>
            </p:txBody>
          </p:sp>
          <p:sp>
            <p:nvSpPr>
              <p:cNvPr id="540689" name="Rectangle 13"/>
              <p:cNvSpPr>
                <a:spLocks/>
              </p:cNvSpPr>
              <p:nvPr/>
            </p:nvSpPr>
            <p:spPr bwMode="auto">
              <a:xfrm>
                <a:off x="73" y="324"/>
                <a:ext cx="963" cy="330"/>
              </a:xfrm>
              <a:prstGeom prst="rect">
                <a:avLst/>
              </a:prstGeom>
              <a:noFill/>
              <a:ln w="9525">
                <a:noFill/>
                <a:miter lim="800000"/>
                <a:headEnd/>
                <a:tailEnd/>
              </a:ln>
            </p:spPr>
            <p:txBody>
              <a:bodyPr lIns="38100" tIns="38100" rIns="38100" bIns="38100" anchor="ctr"/>
              <a:lstStyle/>
              <a:p>
                <a:pPr algn="ctr"/>
                <a:r>
                  <a:rPr lang="en-US" sz="1300" b="1">
                    <a:solidFill>
                      <a:srgbClr val="000000"/>
                    </a:solidFill>
                    <a:latin typeface="Arial" charset="0"/>
                    <a:cs typeface="Arial" charset="0"/>
                    <a:sym typeface="Arial" charset="0"/>
                  </a:rPr>
                  <a:t>Rabbia</a:t>
                </a:r>
              </a:p>
            </p:txBody>
          </p:sp>
        </p:grpSp>
        <p:sp>
          <p:nvSpPr>
            <p:cNvPr id="540681" name="Line 14"/>
            <p:cNvSpPr>
              <a:spLocks noChangeShapeType="1"/>
            </p:cNvSpPr>
            <p:nvPr/>
          </p:nvSpPr>
          <p:spPr bwMode="auto">
            <a:xfrm rot="10800000" flipH="1">
              <a:off x="2321" y="979"/>
              <a:ext cx="0" cy="491"/>
            </a:xfrm>
            <a:prstGeom prst="line">
              <a:avLst/>
            </a:prstGeom>
            <a:noFill/>
            <a:ln w="28575">
              <a:solidFill>
                <a:srgbClr val="000000"/>
              </a:solidFill>
              <a:round/>
              <a:headEnd type="triangle" w="med" len="med"/>
              <a:tailEnd/>
            </a:ln>
          </p:spPr>
          <p:txBody>
            <a:bodyPr lIns="0" tIns="0" rIns="0" bIns="0"/>
            <a:lstStyle/>
            <a:p>
              <a:endParaRPr lang="it-IT"/>
            </a:p>
          </p:txBody>
        </p:sp>
        <p:grpSp>
          <p:nvGrpSpPr>
            <p:cNvPr id="540682" name="Group 15"/>
            <p:cNvGrpSpPr>
              <a:grpSpLocks/>
            </p:cNvGrpSpPr>
            <p:nvPr/>
          </p:nvGrpSpPr>
          <p:grpSpPr bwMode="auto">
            <a:xfrm>
              <a:off x="1710" y="0"/>
              <a:ext cx="1222" cy="979"/>
              <a:chOff x="0" y="0"/>
              <a:chExt cx="1222" cy="979"/>
            </a:xfrm>
          </p:grpSpPr>
          <p:sp>
            <p:nvSpPr>
              <p:cNvPr id="74768" name="Oval 16"/>
              <p:cNvSpPr>
                <a:spLocks/>
              </p:cNvSpPr>
              <p:nvPr/>
            </p:nvSpPr>
            <p:spPr bwMode="auto">
              <a:xfrm>
                <a:off x="55" y="0"/>
                <a:ext cx="1111" cy="979"/>
              </a:xfrm>
              <a:prstGeom prst="ellipse">
                <a:avLst/>
              </a:prstGeom>
              <a:solidFill>
                <a:srgbClr val="FFFF00"/>
              </a:solidFill>
              <a:ln w="9525" cap="flat">
                <a:solidFill>
                  <a:srgbClr val="000000"/>
                </a:solidFill>
                <a:prstDash val="solid"/>
                <a:round/>
                <a:headEnd type="none" w="med" len="med"/>
                <a:tailEnd type="none" w="med" len="med"/>
              </a:ln>
              <a:effectLst>
                <a:outerShdw blurRad="76200" algn="ctr" rotWithShape="0">
                  <a:schemeClr val="bg2">
                    <a:alpha val="79999"/>
                  </a:schemeClr>
                </a:outerShdw>
              </a:effectLst>
            </p:spPr>
            <p:txBody>
              <a:bodyPr lIns="0" tIns="0" rIns="0" bIns="0"/>
              <a:lstStyle/>
              <a:p>
                <a:pPr algn="ctr">
                  <a:defRPr/>
                </a:pPr>
                <a:endParaRPr lang="it-IT">
                  <a:latin typeface="Palatino" charset="0"/>
                  <a:ea typeface="ヒラギノ明朝 ProN W3" charset="-128"/>
                  <a:cs typeface="ヒラギノ明朝 ProN W3" charset="-128"/>
                  <a:sym typeface="Palatino" charset="0"/>
                </a:endParaRPr>
              </a:p>
            </p:txBody>
          </p:sp>
          <p:sp>
            <p:nvSpPr>
              <p:cNvPr id="540687" name="Rectangle 17"/>
              <p:cNvSpPr>
                <a:spLocks/>
              </p:cNvSpPr>
              <p:nvPr/>
            </p:nvSpPr>
            <p:spPr bwMode="auto">
              <a:xfrm>
                <a:off x="0" y="191"/>
                <a:ext cx="1222" cy="596"/>
              </a:xfrm>
              <a:prstGeom prst="rect">
                <a:avLst/>
              </a:prstGeom>
              <a:noFill/>
              <a:ln w="9525">
                <a:noFill/>
                <a:miter lim="800000"/>
                <a:headEnd/>
                <a:tailEnd/>
              </a:ln>
            </p:spPr>
            <p:txBody>
              <a:bodyPr lIns="38100" tIns="38100" rIns="38100" bIns="38100" anchor="ctr"/>
              <a:lstStyle/>
              <a:p>
                <a:pPr algn="ctr"/>
                <a:r>
                  <a:rPr lang="en-US" sz="1300" b="1">
                    <a:solidFill>
                      <a:srgbClr val="FF0000"/>
                    </a:solidFill>
                    <a:latin typeface="Arial" charset="0"/>
                    <a:cs typeface="Arial" charset="0"/>
                    <a:sym typeface="Arial" charset="0"/>
                  </a:rPr>
                  <a:t>Dolore</a:t>
                </a:r>
                <a:endParaRPr lang="en-US" sz="3000">
                  <a:latin typeface="Trebuchet MS" pitchFamily="34" charset="0"/>
                  <a:ea typeface="Lucida Grande"/>
                  <a:cs typeface="Lucida Grande"/>
                  <a:sym typeface="Trebuchet MS" pitchFamily="34" charset="0"/>
                </a:endParaRPr>
              </a:p>
              <a:p>
                <a:pPr algn="ctr"/>
                <a:r>
                  <a:rPr lang="en-US" sz="1300" b="1">
                    <a:solidFill>
                      <a:srgbClr val="FF0000"/>
                    </a:solidFill>
                    <a:latin typeface="Arial" charset="0"/>
                    <a:cs typeface="Arial" charset="0"/>
                    <a:sym typeface="Arial" charset="0"/>
                  </a:rPr>
                  <a:t>somatico</a:t>
                </a:r>
              </a:p>
            </p:txBody>
          </p:sp>
        </p:grpSp>
        <p:grpSp>
          <p:nvGrpSpPr>
            <p:cNvPr id="540683" name="Group 18"/>
            <p:cNvGrpSpPr>
              <a:grpSpLocks/>
            </p:cNvGrpSpPr>
            <p:nvPr/>
          </p:nvGrpSpPr>
          <p:grpSpPr bwMode="auto">
            <a:xfrm>
              <a:off x="1766" y="1470"/>
              <a:ext cx="1110" cy="979"/>
              <a:chOff x="0" y="0"/>
              <a:chExt cx="1110" cy="979"/>
            </a:xfrm>
          </p:grpSpPr>
          <p:sp>
            <p:nvSpPr>
              <p:cNvPr id="74771" name="Oval 19"/>
              <p:cNvSpPr>
                <a:spLocks/>
              </p:cNvSpPr>
              <p:nvPr/>
            </p:nvSpPr>
            <p:spPr bwMode="auto">
              <a:xfrm>
                <a:off x="0" y="0"/>
                <a:ext cx="1110" cy="979"/>
              </a:xfrm>
              <a:prstGeom prst="ellipse">
                <a:avLst/>
              </a:prstGeom>
              <a:solidFill>
                <a:srgbClr val="FF9900"/>
              </a:solidFill>
              <a:ln w="9525" cap="flat">
                <a:solidFill>
                  <a:srgbClr val="000000"/>
                </a:solidFill>
                <a:prstDash val="solid"/>
                <a:round/>
                <a:headEnd type="none" w="med" len="med"/>
                <a:tailEnd type="none" w="med" len="med"/>
              </a:ln>
              <a:effectLst>
                <a:outerShdw blurRad="76200" algn="ctr" rotWithShape="0">
                  <a:schemeClr val="bg2">
                    <a:alpha val="79999"/>
                  </a:schemeClr>
                </a:outerShdw>
              </a:effectLst>
            </p:spPr>
            <p:txBody>
              <a:bodyPr lIns="0" tIns="0" rIns="0" bIns="0"/>
              <a:lstStyle/>
              <a:p>
                <a:pPr algn="ctr">
                  <a:defRPr/>
                </a:pPr>
                <a:endParaRPr lang="it-IT">
                  <a:latin typeface="Palatino" charset="0"/>
                  <a:ea typeface="ヒラギノ明朝 ProN W3" charset="-128"/>
                  <a:cs typeface="ヒラギノ明朝 ProN W3" charset="-128"/>
                  <a:sym typeface="Palatino" charset="0"/>
                </a:endParaRPr>
              </a:p>
            </p:txBody>
          </p:sp>
          <p:sp>
            <p:nvSpPr>
              <p:cNvPr id="540685" name="Rectangle 20"/>
              <p:cNvSpPr>
                <a:spLocks/>
              </p:cNvSpPr>
              <p:nvPr/>
            </p:nvSpPr>
            <p:spPr bwMode="auto">
              <a:xfrm>
                <a:off x="59" y="191"/>
                <a:ext cx="992" cy="596"/>
              </a:xfrm>
              <a:prstGeom prst="rect">
                <a:avLst/>
              </a:prstGeom>
              <a:noFill/>
              <a:ln w="9525">
                <a:noFill/>
                <a:miter lim="800000"/>
                <a:headEnd/>
                <a:tailEnd/>
              </a:ln>
            </p:spPr>
            <p:txBody>
              <a:bodyPr lIns="38100" tIns="38100" rIns="38100" bIns="38100" anchor="ctr"/>
              <a:lstStyle/>
              <a:p>
                <a:pPr algn="ctr"/>
                <a:r>
                  <a:rPr lang="en-US" sz="1300" b="1">
                    <a:solidFill>
                      <a:srgbClr val="000000"/>
                    </a:solidFill>
                    <a:latin typeface="Arial" charset="0"/>
                    <a:cs typeface="Arial" charset="0"/>
                    <a:sym typeface="Arial" charset="0"/>
                  </a:rPr>
                  <a:t>Sofferenza </a:t>
                </a:r>
              </a:p>
            </p:txBody>
          </p:sp>
        </p:grpSp>
      </p:grpSp>
      <p:sp>
        <p:nvSpPr>
          <p:cNvPr id="540674" name="Rectangle 21"/>
          <p:cNvSpPr>
            <a:spLocks noGrp="1" noChangeArrowheads="1"/>
          </p:cNvSpPr>
          <p:nvPr>
            <p:ph type="title"/>
          </p:nvPr>
        </p:nvSpPr>
        <p:spPr/>
        <p:txBody>
          <a:bodyPr lIns="26788" tIns="26788" rIns="26788" bIns="26788"/>
          <a:lstStyle/>
          <a:p>
            <a:pPr eaLnBrk="1" hangingPunct="1"/>
            <a:r>
              <a:rPr lang="en-US" dirty="0" smtClean="0">
                <a:latin typeface="Trebuchet MS" pitchFamily="34" charset="0"/>
                <a:sym typeface="Trebuchet MS" pitchFamily="34" charset="0"/>
              </a:rPr>
              <a:t>la </a:t>
            </a:r>
            <a:r>
              <a:rPr lang="en-US" dirty="0" err="1" smtClean="0">
                <a:latin typeface="Trebuchet MS" pitchFamily="34" charset="0"/>
                <a:sym typeface="Trebuchet MS" pitchFamily="34" charset="0"/>
              </a:rPr>
              <a:t>sofferenza</a:t>
            </a:r>
            <a:r>
              <a:rPr lang="en-US" dirty="0" smtClean="0">
                <a:latin typeface="Trebuchet MS" pitchFamily="34" charset="0"/>
                <a:sym typeface="Trebuchet MS" pitchFamily="34" charset="0"/>
              </a:rPr>
              <a:t> </a:t>
            </a:r>
            <a:r>
              <a:rPr lang="en-US" dirty="0" err="1" smtClean="0">
                <a:latin typeface="Trebuchet MS" pitchFamily="34" charset="0"/>
                <a:sym typeface="Trebuchet MS" pitchFamily="34" charset="0"/>
              </a:rPr>
              <a:t>totale</a:t>
            </a:r>
            <a:endParaRPr lang="en-US" dirty="0" smtClean="0">
              <a:latin typeface="Trebuchet MS" pitchFamily="34" charset="0"/>
              <a:sym typeface="Trebuchet MS" pitchFamily="34" charset="0"/>
            </a:endParaRPr>
          </a:p>
        </p:txBody>
      </p:sp>
    </p:spTree>
    <p:extLst>
      <p:ext uri="{BB962C8B-B14F-4D97-AF65-F5344CB8AC3E}">
        <p14:creationId xmlns:p14="http://schemas.microsoft.com/office/powerpoint/2010/main" val="21733617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540674"/>
                                        </p:tgtEl>
                                        <p:attrNameLst>
                                          <p:attrName>style.visibility</p:attrName>
                                        </p:attrNameLst>
                                      </p:cBhvr>
                                      <p:to>
                                        <p:strVal val="visible"/>
                                      </p:to>
                                    </p:set>
                                    <p:anim calcmode="lin" valueType="num">
                                      <p:cBhvr>
                                        <p:cTn id="12" dur="1000" fill="hold"/>
                                        <p:tgtEl>
                                          <p:spTgt spid="540674"/>
                                        </p:tgtEl>
                                        <p:attrNameLst>
                                          <p:attrName>ppt_w</p:attrName>
                                        </p:attrNameLst>
                                      </p:cBhvr>
                                      <p:tavLst>
                                        <p:tav tm="0">
                                          <p:val>
                                            <p:fltVal val="0"/>
                                          </p:val>
                                        </p:tav>
                                        <p:tav tm="100000">
                                          <p:val>
                                            <p:strVal val="#ppt_w"/>
                                          </p:val>
                                        </p:tav>
                                      </p:tavLst>
                                    </p:anim>
                                    <p:anim calcmode="lin" valueType="num">
                                      <p:cBhvr>
                                        <p:cTn id="13" dur="1000" fill="hold"/>
                                        <p:tgtEl>
                                          <p:spTgt spid="540674"/>
                                        </p:tgtEl>
                                        <p:attrNameLst>
                                          <p:attrName>ppt_h</p:attrName>
                                        </p:attrNameLst>
                                      </p:cBhvr>
                                      <p:tavLst>
                                        <p:tav tm="0">
                                          <p:val>
                                            <p:fltVal val="0"/>
                                          </p:val>
                                        </p:tav>
                                        <p:tav tm="100000">
                                          <p:val>
                                            <p:strVal val="#ppt_h"/>
                                          </p:val>
                                        </p:tav>
                                      </p:tavLst>
                                    </p:anim>
                                    <p:anim calcmode="lin" valueType="num">
                                      <p:cBhvr>
                                        <p:cTn id="14" dur="1000" fill="hold"/>
                                        <p:tgtEl>
                                          <p:spTgt spid="54067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54067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4"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lvl1pPr eaLnBrk="0" hangingPunct="0">
              <a:defRPr sz="2100">
                <a:solidFill>
                  <a:srgbClr val="263750"/>
                </a:solidFill>
                <a:latin typeface="Palatino" charset="0"/>
                <a:ea typeface="ヒラギノ明朝 ProN W3" charset="0"/>
                <a:cs typeface="ヒラギノ明朝 ProN W3" charset="0"/>
                <a:sym typeface="Palatino" charset="0"/>
              </a:defRPr>
            </a:lvl1pPr>
            <a:lvl2pPr marL="26669796" indent="-26348339" eaLnBrk="0" hangingPunct="0">
              <a:defRPr sz="2100">
                <a:solidFill>
                  <a:srgbClr val="263750"/>
                </a:solidFill>
                <a:latin typeface="Palatino" charset="0"/>
                <a:ea typeface="ヒラギノ明朝 ProN W3" charset="0"/>
                <a:cs typeface="ヒラギノ明朝 ProN W3" charset="0"/>
                <a:sym typeface="Palatino" charset="0"/>
              </a:defRPr>
            </a:lvl2pPr>
            <a:lvl3pPr eaLnBrk="0" hangingPunct="0">
              <a:defRPr sz="2100">
                <a:solidFill>
                  <a:srgbClr val="263750"/>
                </a:solidFill>
                <a:latin typeface="Palatino" charset="0"/>
                <a:ea typeface="ヒラギノ明朝 ProN W3" charset="0"/>
                <a:cs typeface="ヒラギノ明朝 ProN W3" charset="0"/>
                <a:sym typeface="Palatino" charset="0"/>
              </a:defRPr>
            </a:lvl3pPr>
            <a:lvl4pPr eaLnBrk="0" hangingPunct="0">
              <a:defRPr sz="2100">
                <a:solidFill>
                  <a:srgbClr val="263750"/>
                </a:solidFill>
                <a:latin typeface="Palatino" charset="0"/>
                <a:ea typeface="ヒラギノ明朝 ProN W3" charset="0"/>
                <a:cs typeface="ヒラギノ明朝 ProN W3" charset="0"/>
                <a:sym typeface="Palatino" charset="0"/>
              </a:defRPr>
            </a:lvl4pPr>
            <a:lvl5pPr eaLnBrk="0" hangingPunct="0">
              <a:defRPr sz="2100">
                <a:solidFill>
                  <a:srgbClr val="263750"/>
                </a:solidFill>
                <a:latin typeface="Palatino" charset="0"/>
                <a:ea typeface="ヒラギノ明朝 ProN W3" charset="0"/>
                <a:cs typeface="ヒラギノ明朝 ProN W3" charset="0"/>
                <a:sym typeface="Palatino" charset="0"/>
              </a:defRPr>
            </a:lvl5pPr>
            <a:lvl6pPr marL="321457"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6pPr>
            <a:lvl7pPr marL="642915"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7pPr>
            <a:lvl8pPr marL="964372"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8pPr>
            <a:lvl9pPr marL="1285829"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9pPr>
          </a:lstStyle>
          <a:p>
            <a:pPr eaLnBrk="1" hangingPunct="1">
              <a:defRPr/>
            </a:pPr>
            <a:fld id="{75825B36-8998-4B5E-8D60-9E6A824A59E6}" type="slidenum">
              <a:rPr lang="en-US" sz="1100">
                <a:solidFill>
                  <a:srgbClr val="FEFFFE"/>
                </a:solidFill>
                <a:cs typeface="Palatino" charset="0"/>
              </a:rPr>
              <a:pPr eaLnBrk="1" hangingPunct="1">
                <a:defRPr/>
              </a:pPr>
              <a:t>29</a:t>
            </a:fld>
            <a:endParaRPr lang="en-US" sz="1100">
              <a:solidFill>
                <a:srgbClr val="FEFFFE"/>
              </a:solidFill>
              <a:cs typeface="Palatino" charset="0"/>
            </a:endParaRPr>
          </a:p>
        </p:txBody>
      </p:sp>
      <p:sp>
        <p:nvSpPr>
          <p:cNvPr id="77825" name="Rectangle 1"/>
          <p:cNvSpPr>
            <a:spLocks noGrp="1" noChangeArrowheads="1"/>
          </p:cNvSpPr>
          <p:nvPr>
            <p:ph type="body" idx="1"/>
          </p:nvPr>
        </p:nvSpPr>
        <p:spPr>
          <a:xfrm>
            <a:off x="330399" y="1046118"/>
            <a:ext cx="5046298" cy="4585673"/>
          </a:xfrm>
        </p:spPr>
        <p:txBody>
          <a:bodyPr>
            <a:noAutofit/>
          </a:bodyPr>
          <a:lstStyle/>
          <a:p>
            <a:pPr marL="250022" indent="-250022">
              <a:buSzPct val="58000"/>
              <a:buFont typeface="Lucida Grande" charset="0"/>
              <a:buChar char="✓"/>
              <a:defRPr/>
            </a:pPr>
            <a:r>
              <a:rPr lang="en-US" sz="2800" dirty="0" err="1">
                <a:solidFill>
                  <a:srgbClr val="FFFFFF"/>
                </a:solidFill>
                <a:effectLst>
                  <a:outerShdw blurRad="38100" dist="38100" dir="2700000" algn="tl">
                    <a:srgbClr val="000000"/>
                  </a:outerShdw>
                </a:effectLst>
                <a:latin typeface="Arial"/>
                <a:cs typeface="Arial"/>
                <a:sym typeface="Palatino" charset="0"/>
              </a:rPr>
              <a:t>Paura</a:t>
            </a:r>
            <a:r>
              <a:rPr lang="en-US" sz="2800" dirty="0">
                <a:solidFill>
                  <a:srgbClr val="FFFFFF"/>
                </a:solidFill>
                <a:effectLst>
                  <a:outerShdw blurRad="38100" dist="38100" dir="2700000" algn="tl">
                    <a:srgbClr val="000000"/>
                  </a:outerShdw>
                </a:effectLst>
                <a:latin typeface="Arial"/>
                <a:cs typeface="Arial"/>
                <a:sym typeface="Palatino" charset="0"/>
              </a:rPr>
              <a:t> di </a:t>
            </a:r>
            <a:r>
              <a:rPr lang="en-US" sz="2800" dirty="0" err="1">
                <a:solidFill>
                  <a:srgbClr val="FFFFFF"/>
                </a:solidFill>
                <a:effectLst>
                  <a:outerShdw blurRad="38100" dist="38100" dir="2700000" algn="tl">
                    <a:srgbClr val="000000"/>
                  </a:outerShdw>
                </a:effectLst>
                <a:latin typeface="Arial"/>
                <a:cs typeface="Arial"/>
                <a:sym typeface="Palatino" charset="0"/>
              </a:rPr>
              <a:t>morire</a:t>
            </a:r>
            <a:endParaRPr lang="en-US" sz="2800" dirty="0">
              <a:solidFill>
                <a:srgbClr val="FFFFFF"/>
              </a:solidFill>
              <a:effectLst>
                <a:outerShdw blurRad="38100" dist="38100" dir="2700000" algn="tl">
                  <a:srgbClr val="000000"/>
                </a:outerShdw>
              </a:effectLst>
              <a:latin typeface="Arial"/>
              <a:cs typeface="Arial"/>
              <a:sym typeface="Palatino" charset="0"/>
            </a:endParaRPr>
          </a:p>
          <a:p>
            <a:pPr marL="250022" indent="-250022">
              <a:spcBef>
                <a:spcPts val="668"/>
              </a:spcBef>
              <a:buClr>
                <a:srgbClr val="4A71A9"/>
              </a:buClr>
              <a:buSzPct val="58000"/>
              <a:buFont typeface="Lucida Grande" charset="0"/>
              <a:buChar char="✓"/>
              <a:defRPr/>
            </a:pPr>
            <a:r>
              <a:rPr lang="en-US" sz="2800" dirty="0" err="1">
                <a:solidFill>
                  <a:srgbClr val="FFFFFF"/>
                </a:solidFill>
                <a:effectLst>
                  <a:outerShdw blurRad="38100" dist="38100" dir="2700000" algn="tl">
                    <a:srgbClr val="000000"/>
                  </a:outerShdw>
                </a:effectLst>
                <a:latin typeface="Arial"/>
                <a:cs typeface="Arial"/>
                <a:sym typeface="Palatino" charset="0"/>
              </a:rPr>
              <a:t>Paura</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che</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il</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dolore</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possa</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diventare</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incontrollabile</a:t>
            </a:r>
            <a:endParaRPr lang="en-US" sz="2800" dirty="0">
              <a:solidFill>
                <a:srgbClr val="FFFFFF"/>
              </a:solidFill>
              <a:effectLst>
                <a:outerShdw blurRad="38100" dist="38100" dir="2700000" algn="tl">
                  <a:srgbClr val="000000"/>
                </a:outerShdw>
              </a:effectLst>
              <a:latin typeface="Arial"/>
              <a:cs typeface="Arial"/>
              <a:sym typeface="Palatino" charset="0"/>
            </a:endParaRPr>
          </a:p>
          <a:p>
            <a:pPr marL="250022" indent="-250022">
              <a:spcBef>
                <a:spcPts val="668"/>
              </a:spcBef>
              <a:buClr>
                <a:srgbClr val="4A71A9"/>
              </a:buClr>
              <a:buSzPct val="58000"/>
              <a:buFont typeface="Lucida Grande" charset="0"/>
              <a:buChar char="✓"/>
              <a:defRPr/>
            </a:pPr>
            <a:r>
              <a:rPr lang="en-US" sz="2800" dirty="0" err="1">
                <a:solidFill>
                  <a:srgbClr val="FFFFFF"/>
                </a:solidFill>
                <a:effectLst>
                  <a:outerShdw blurRad="38100" dist="38100" dir="2700000" algn="tl">
                    <a:srgbClr val="000000"/>
                  </a:outerShdw>
                </a:effectLst>
                <a:latin typeface="Arial"/>
                <a:cs typeface="Arial"/>
                <a:sym typeface="Palatino" charset="0"/>
              </a:rPr>
              <a:t>Paura</a:t>
            </a:r>
            <a:r>
              <a:rPr lang="en-US" sz="2800" dirty="0">
                <a:solidFill>
                  <a:srgbClr val="FFFFFF"/>
                </a:solidFill>
                <a:effectLst>
                  <a:outerShdw blurRad="38100" dist="38100" dir="2700000" algn="tl">
                    <a:srgbClr val="000000"/>
                  </a:outerShdw>
                </a:effectLst>
                <a:latin typeface="Arial"/>
                <a:cs typeface="Arial"/>
                <a:sym typeface="Palatino" charset="0"/>
              </a:rPr>
              <a:t> di </a:t>
            </a:r>
            <a:r>
              <a:rPr lang="en-US" sz="2800" dirty="0" err="1">
                <a:solidFill>
                  <a:srgbClr val="FFFFFF"/>
                </a:solidFill>
                <a:effectLst>
                  <a:outerShdw blurRad="38100" dist="38100" dir="2700000" algn="tl">
                    <a:srgbClr val="000000"/>
                  </a:outerShdw>
                </a:effectLst>
                <a:latin typeface="Arial"/>
                <a:cs typeface="Arial"/>
                <a:sym typeface="Palatino" charset="0"/>
              </a:rPr>
              <a:t>perdere</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smtClean="0">
                <a:solidFill>
                  <a:srgbClr val="FFFFFF"/>
                </a:solidFill>
                <a:effectLst>
                  <a:outerShdw blurRad="38100" dist="38100" dir="2700000" algn="tl">
                    <a:srgbClr val="000000"/>
                  </a:outerShdw>
                </a:effectLst>
                <a:latin typeface="Arial"/>
                <a:cs typeface="Arial"/>
                <a:sym typeface="Palatino" charset="0"/>
              </a:rPr>
              <a:t>l</a:t>
            </a:r>
            <a:r>
              <a:rPr lang="de-CH" sz="2800" dirty="0" smtClean="0">
                <a:solidFill>
                  <a:srgbClr val="FFFFFF"/>
                </a:solidFill>
                <a:effectLst>
                  <a:outerShdw blurRad="38100" dist="38100" dir="2700000" algn="tl">
                    <a:srgbClr val="000000"/>
                  </a:outerShdw>
                </a:effectLst>
                <a:latin typeface="Arial"/>
                <a:cs typeface="Arial"/>
                <a:sym typeface="Palatino" charset="0"/>
              </a:rPr>
              <a:t>‘</a:t>
            </a:r>
            <a:r>
              <a:rPr lang="en-US" sz="2800" dirty="0" err="1" smtClean="0">
                <a:solidFill>
                  <a:srgbClr val="FFFFFF"/>
                </a:solidFill>
                <a:effectLst>
                  <a:outerShdw blurRad="38100" dist="38100" dir="2700000" algn="tl">
                    <a:srgbClr val="000000"/>
                  </a:outerShdw>
                </a:effectLst>
                <a:latin typeface="Arial"/>
                <a:cs typeface="Arial"/>
                <a:sym typeface="Palatino" charset="0"/>
              </a:rPr>
              <a:t>autocontrollo</a:t>
            </a:r>
            <a:r>
              <a:rPr lang="en-US" sz="2800" dirty="0" smtClean="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mentale</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1800" dirty="0">
                <a:solidFill>
                  <a:srgbClr val="FFFFFF"/>
                </a:solidFill>
                <a:effectLst>
                  <a:outerShdw blurRad="38100" dist="38100" dir="2700000" algn="tl">
                    <a:srgbClr val="000000"/>
                  </a:outerShdw>
                </a:effectLst>
                <a:latin typeface="Arial"/>
                <a:cs typeface="Arial"/>
                <a:sym typeface="Palatino" charset="0"/>
              </a:rPr>
              <a:t>e/o</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fisico</a:t>
            </a:r>
            <a:endParaRPr lang="en-US" sz="2800" dirty="0">
              <a:solidFill>
                <a:srgbClr val="FFFFFF"/>
              </a:solidFill>
              <a:effectLst>
                <a:outerShdw blurRad="38100" dist="38100" dir="2700000" algn="tl">
                  <a:srgbClr val="000000"/>
                </a:outerShdw>
              </a:effectLst>
              <a:latin typeface="Arial"/>
              <a:cs typeface="Arial"/>
              <a:sym typeface="Palatino" charset="0"/>
            </a:endParaRPr>
          </a:p>
          <a:p>
            <a:pPr marL="250022" indent="-250022">
              <a:spcBef>
                <a:spcPts val="668"/>
              </a:spcBef>
              <a:buClr>
                <a:srgbClr val="4A71A9"/>
              </a:buClr>
              <a:buSzPct val="58000"/>
              <a:buFont typeface="Lucida Grande" charset="0"/>
              <a:buChar char="✓"/>
              <a:defRPr/>
            </a:pPr>
            <a:r>
              <a:rPr lang="en-US" sz="2800" dirty="0">
                <a:solidFill>
                  <a:srgbClr val="FFFFFF"/>
                </a:solidFill>
                <a:effectLst>
                  <a:outerShdw blurRad="38100" dist="38100" dir="2700000" algn="tl">
                    <a:srgbClr val="000000"/>
                  </a:outerShdw>
                </a:effectLst>
                <a:latin typeface="Arial"/>
                <a:cs typeface="Arial"/>
                <a:sym typeface="Palatino" charset="0"/>
              </a:rPr>
              <a:t>La </a:t>
            </a:r>
            <a:r>
              <a:rPr lang="en-US" sz="2800" dirty="0" err="1">
                <a:solidFill>
                  <a:srgbClr val="FFFFFF"/>
                </a:solidFill>
                <a:effectLst>
                  <a:outerShdw blurRad="38100" dist="38100" dir="2700000" algn="tl">
                    <a:srgbClr val="000000"/>
                  </a:outerShdw>
                </a:effectLst>
                <a:latin typeface="Arial"/>
                <a:cs typeface="Arial"/>
                <a:sym typeface="Palatino" charset="0"/>
              </a:rPr>
              <a:t>paura</a:t>
            </a:r>
            <a:r>
              <a:rPr lang="en-US" sz="2800" dirty="0">
                <a:solidFill>
                  <a:srgbClr val="FFFFFF"/>
                </a:solidFill>
                <a:effectLst>
                  <a:outerShdw blurRad="38100" dist="38100" dir="2700000" algn="tl">
                    <a:srgbClr val="000000"/>
                  </a:outerShdw>
                </a:effectLst>
                <a:latin typeface="Arial"/>
                <a:cs typeface="Arial"/>
                <a:sym typeface="Palatino" charset="0"/>
              </a:rPr>
              <a:t> di </a:t>
            </a:r>
            <a:r>
              <a:rPr lang="en-US" sz="2800" dirty="0" err="1">
                <a:solidFill>
                  <a:srgbClr val="FFFFFF"/>
                </a:solidFill>
                <a:effectLst>
                  <a:outerShdw blurRad="38100" dist="38100" dir="2700000" algn="tl">
                    <a:srgbClr val="000000"/>
                  </a:outerShdw>
                </a:effectLst>
                <a:latin typeface="Arial"/>
                <a:cs typeface="Arial"/>
                <a:sym typeface="Palatino" charset="0"/>
              </a:rPr>
              <a:t>essere</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respinti</a:t>
            </a:r>
            <a:r>
              <a:rPr lang="en-US" sz="2800" dirty="0">
                <a:solidFill>
                  <a:srgbClr val="FFFFFF"/>
                </a:solidFill>
                <a:effectLst>
                  <a:outerShdw blurRad="38100" dist="38100" dir="2700000" algn="tl">
                    <a:srgbClr val="000000"/>
                  </a:outerShdw>
                </a:effectLst>
                <a:latin typeface="Arial"/>
                <a:cs typeface="Arial"/>
                <a:sym typeface="Palatino" charset="0"/>
              </a:rPr>
              <a:t> o </a:t>
            </a:r>
            <a:r>
              <a:rPr lang="en-US" sz="2800" dirty="0" err="1">
                <a:solidFill>
                  <a:srgbClr val="FFFFFF"/>
                </a:solidFill>
                <a:effectLst>
                  <a:outerShdw blurRad="38100" dist="38100" dir="2700000" algn="tl">
                    <a:srgbClr val="000000"/>
                  </a:outerShdw>
                </a:effectLst>
                <a:latin typeface="Arial"/>
                <a:cs typeface="Arial"/>
                <a:sym typeface="Palatino" charset="0"/>
              </a:rPr>
              <a:t>rifiutati</a:t>
            </a:r>
            <a:r>
              <a:rPr lang="en-US" sz="2800" dirty="0">
                <a:solidFill>
                  <a:srgbClr val="FFFFFF"/>
                </a:solidFill>
                <a:effectLst>
                  <a:outerShdw blurRad="38100" dist="38100" dir="2700000" algn="tl">
                    <a:srgbClr val="000000"/>
                  </a:outerShdw>
                </a:effectLst>
                <a:latin typeface="Arial"/>
                <a:cs typeface="Arial"/>
                <a:sym typeface="Palatino" charset="0"/>
              </a:rPr>
              <a:t> o di </a:t>
            </a:r>
            <a:r>
              <a:rPr lang="en-US" sz="2800" dirty="0" err="1">
                <a:solidFill>
                  <a:srgbClr val="FFFFFF"/>
                </a:solidFill>
                <a:effectLst>
                  <a:outerShdw blurRad="38100" dist="38100" dir="2700000" algn="tl">
                    <a:srgbClr val="000000"/>
                  </a:outerShdw>
                </a:effectLst>
                <a:latin typeface="Arial"/>
                <a:cs typeface="Arial"/>
                <a:sym typeface="Palatino" charset="0"/>
              </a:rPr>
              <a:t>perdere</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il</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proprio</a:t>
            </a:r>
            <a:r>
              <a:rPr lang="en-US" sz="2800" dirty="0">
                <a:solidFill>
                  <a:srgbClr val="FFFFFF"/>
                </a:solidFill>
                <a:effectLst>
                  <a:outerShdw blurRad="38100" dist="38100" dir="2700000" algn="tl">
                    <a:srgbClr val="000000"/>
                  </a:outerShdw>
                </a:effectLst>
                <a:latin typeface="Arial"/>
                <a:cs typeface="Arial"/>
                <a:sym typeface="Palatino" charset="0"/>
              </a:rPr>
              <a:t> </a:t>
            </a:r>
            <a:r>
              <a:rPr lang="en-US" sz="2800" dirty="0" err="1">
                <a:solidFill>
                  <a:srgbClr val="FFFFFF"/>
                </a:solidFill>
                <a:effectLst>
                  <a:outerShdw blurRad="38100" dist="38100" dir="2700000" algn="tl">
                    <a:srgbClr val="000000"/>
                  </a:outerShdw>
                </a:effectLst>
                <a:latin typeface="Arial"/>
                <a:cs typeface="Arial"/>
                <a:sym typeface="Palatino" charset="0"/>
              </a:rPr>
              <a:t>ruolo</a:t>
            </a:r>
            <a:r>
              <a:rPr lang="en-US" sz="2800" dirty="0">
                <a:solidFill>
                  <a:srgbClr val="FFFFFF"/>
                </a:solidFill>
                <a:effectLst>
                  <a:outerShdw blurRad="38100" dist="38100" dir="2700000" algn="tl">
                    <a:srgbClr val="000000"/>
                  </a:outerShdw>
                </a:effectLst>
                <a:latin typeface="Arial"/>
                <a:cs typeface="Arial"/>
                <a:sym typeface="Palatino" charset="0"/>
              </a:rPr>
              <a:t> in </a:t>
            </a:r>
            <a:r>
              <a:rPr lang="en-US" sz="2800" dirty="0" err="1">
                <a:solidFill>
                  <a:srgbClr val="FFFFFF"/>
                </a:solidFill>
                <a:effectLst>
                  <a:outerShdw blurRad="38100" dist="38100" dir="2700000" algn="tl">
                    <a:srgbClr val="000000"/>
                  </a:outerShdw>
                </a:effectLst>
                <a:latin typeface="Arial"/>
                <a:cs typeface="Arial"/>
                <a:sym typeface="Palatino" charset="0"/>
              </a:rPr>
              <a:t>famiglia</a:t>
            </a:r>
            <a:endParaRPr lang="en-US" sz="2800" dirty="0">
              <a:solidFill>
                <a:srgbClr val="FFFFFF"/>
              </a:solidFill>
              <a:effectLst>
                <a:outerShdw blurRad="38100" dist="38100" dir="2700000" algn="tl">
                  <a:srgbClr val="000000"/>
                </a:outerShdw>
              </a:effectLst>
              <a:latin typeface="Arial"/>
              <a:cs typeface="Arial"/>
              <a:sym typeface="Palatino" charset="0"/>
            </a:endParaRPr>
          </a:p>
        </p:txBody>
      </p:sp>
      <p:sp>
        <p:nvSpPr>
          <p:cNvPr id="77826" name="Rectangle 2"/>
          <p:cNvSpPr>
            <a:spLocks noGrp="1" noChangeArrowheads="1"/>
          </p:cNvSpPr>
          <p:nvPr>
            <p:ph type="title"/>
          </p:nvPr>
        </p:nvSpPr>
        <p:spPr>
          <a:xfrm>
            <a:off x="5560316" y="331237"/>
            <a:ext cx="3178492" cy="1437680"/>
          </a:xfrm>
        </p:spPr>
        <p:txBody>
          <a:bodyPr>
            <a:normAutofit fontScale="90000"/>
          </a:bodyPr>
          <a:lstStyle/>
          <a:p>
            <a:pPr eaLnBrk="1" hangingPunct="1">
              <a:defRPr/>
            </a:pPr>
            <a:r>
              <a:rPr lang="en-US" sz="3400" dirty="0">
                <a:solidFill>
                  <a:srgbClr val="FFFFFF"/>
                </a:solidFill>
                <a:effectLst>
                  <a:outerShdw blurRad="38100" dist="38100" dir="2700000" algn="tl">
                    <a:srgbClr val="000000"/>
                  </a:outerShdw>
                </a:effectLst>
                <a:sym typeface="Didot" charset="0"/>
              </a:rPr>
              <a:t>Le </a:t>
            </a:r>
            <a:r>
              <a:rPr lang="en-US" sz="3400" dirty="0" err="1">
                <a:solidFill>
                  <a:srgbClr val="FFFFFF"/>
                </a:solidFill>
                <a:effectLst>
                  <a:outerShdw blurRad="38100" dist="38100" dir="2700000" algn="tl">
                    <a:srgbClr val="000000"/>
                  </a:outerShdw>
                </a:effectLst>
                <a:sym typeface="Didot" charset="0"/>
              </a:rPr>
              <a:t>paure</a:t>
            </a:r>
            <a:r>
              <a:rPr lang="en-US" sz="3400" dirty="0">
                <a:solidFill>
                  <a:srgbClr val="FFFFFF"/>
                </a:solidFill>
                <a:effectLst>
                  <a:outerShdw blurRad="38100" dist="38100" dir="2700000" algn="tl">
                    <a:srgbClr val="000000"/>
                  </a:outerShdw>
                </a:effectLst>
                <a:sym typeface="Didot" charset="0"/>
              </a:rPr>
              <a:t> del </a:t>
            </a:r>
            <a:r>
              <a:rPr lang="en-US" sz="3400" dirty="0" err="1">
                <a:solidFill>
                  <a:srgbClr val="FFFFFF"/>
                </a:solidFill>
                <a:effectLst>
                  <a:outerShdw blurRad="38100" dist="38100" dir="2700000" algn="tl">
                    <a:srgbClr val="000000"/>
                  </a:outerShdw>
                </a:effectLst>
                <a:sym typeface="Didot" charset="0"/>
              </a:rPr>
              <a:t>malato</a:t>
            </a:r>
            <a:r>
              <a:rPr lang="en-US" sz="3400" dirty="0">
                <a:solidFill>
                  <a:srgbClr val="FFFFFF"/>
                </a:solidFill>
                <a:effectLst>
                  <a:outerShdw blurRad="38100" dist="38100" dir="2700000" algn="tl">
                    <a:srgbClr val="000000"/>
                  </a:outerShdw>
                </a:effectLst>
                <a:sym typeface="Didot" charset="0"/>
              </a:rPr>
              <a:t> </a:t>
            </a:r>
            <a:r>
              <a:rPr lang="en-US" sz="3400" dirty="0" err="1">
                <a:solidFill>
                  <a:srgbClr val="FFFFFF"/>
                </a:solidFill>
                <a:effectLst>
                  <a:outerShdw blurRad="38100" dist="38100" dir="2700000" algn="tl">
                    <a:srgbClr val="000000"/>
                  </a:outerShdw>
                </a:effectLst>
                <a:sym typeface="Didot" charset="0"/>
              </a:rPr>
              <a:t>inguaribile</a:t>
            </a:r>
            <a:endParaRPr lang="en-US" sz="3400" dirty="0">
              <a:solidFill>
                <a:srgbClr val="FFFFFF"/>
              </a:solidFill>
              <a:effectLst>
                <a:outerShdw blurRad="38100" dist="38100" dir="2700000" algn="tl">
                  <a:srgbClr val="000000"/>
                </a:outerShdw>
              </a:effectLst>
              <a:sym typeface="Didot" charset="0"/>
            </a:endParaRPr>
          </a:p>
        </p:txBody>
      </p:sp>
    </p:spTree>
    <p:extLst>
      <p:ext uri="{BB962C8B-B14F-4D97-AF65-F5344CB8AC3E}">
        <p14:creationId xmlns:p14="http://schemas.microsoft.com/office/powerpoint/2010/main" val="29515444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1000"/>
                                  </p:stCondLst>
                                  <p:childTnLst>
                                    <p:set>
                                      <p:cBhvr>
                                        <p:cTn id="6" dur="1" fill="hold">
                                          <p:stCondLst>
                                            <p:cond delay="0"/>
                                          </p:stCondLst>
                                        </p:cTn>
                                        <p:tgtEl>
                                          <p:spTgt spid="77825">
                                            <p:txEl>
                                              <p:pRg st="0" end="0"/>
                                            </p:txEl>
                                          </p:spTgt>
                                        </p:tgtEl>
                                        <p:attrNameLst>
                                          <p:attrName>style.visibility</p:attrName>
                                        </p:attrNameLst>
                                      </p:cBhvr>
                                      <p:to>
                                        <p:strVal val="visible"/>
                                      </p:to>
                                    </p:set>
                                    <p:animEffect transition="in" filter="wipe(down)">
                                      <p:cBhvr>
                                        <p:cTn id="7" dur="580">
                                          <p:stCondLst>
                                            <p:cond delay="0"/>
                                          </p:stCondLst>
                                        </p:cTn>
                                        <p:tgtEl>
                                          <p:spTgt spid="77825">
                                            <p:txEl>
                                              <p:pRg st="0" end="0"/>
                                            </p:txEl>
                                          </p:spTgt>
                                        </p:tgtEl>
                                      </p:cBhvr>
                                    </p:animEffect>
                                    <p:anim calcmode="lin" valueType="num">
                                      <p:cBhvr>
                                        <p:cTn id="8" dur="1822" tmFilter="0,0; 0.14,0.36; 0.43,0.73; 0.71,0.91; 1.0,1.0">
                                          <p:stCondLst>
                                            <p:cond delay="0"/>
                                          </p:stCondLst>
                                        </p:cTn>
                                        <p:tgtEl>
                                          <p:spTgt spid="7782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782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782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782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782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7825">
                                            <p:txEl>
                                              <p:pRg st="0" end="0"/>
                                            </p:txEl>
                                          </p:spTgt>
                                        </p:tgtEl>
                                      </p:cBhvr>
                                      <p:to x="100000" y="60000"/>
                                    </p:animScale>
                                    <p:animScale>
                                      <p:cBhvr>
                                        <p:cTn id="14" dur="166" decel="50000">
                                          <p:stCondLst>
                                            <p:cond delay="676"/>
                                          </p:stCondLst>
                                        </p:cTn>
                                        <p:tgtEl>
                                          <p:spTgt spid="77825">
                                            <p:txEl>
                                              <p:pRg st="0" end="0"/>
                                            </p:txEl>
                                          </p:spTgt>
                                        </p:tgtEl>
                                      </p:cBhvr>
                                      <p:to x="100000" y="100000"/>
                                    </p:animScale>
                                    <p:animScale>
                                      <p:cBhvr>
                                        <p:cTn id="15" dur="26">
                                          <p:stCondLst>
                                            <p:cond delay="1312"/>
                                          </p:stCondLst>
                                        </p:cTn>
                                        <p:tgtEl>
                                          <p:spTgt spid="77825">
                                            <p:txEl>
                                              <p:pRg st="0" end="0"/>
                                            </p:txEl>
                                          </p:spTgt>
                                        </p:tgtEl>
                                      </p:cBhvr>
                                      <p:to x="100000" y="80000"/>
                                    </p:animScale>
                                    <p:animScale>
                                      <p:cBhvr>
                                        <p:cTn id="16" dur="166" decel="50000">
                                          <p:stCondLst>
                                            <p:cond delay="1338"/>
                                          </p:stCondLst>
                                        </p:cTn>
                                        <p:tgtEl>
                                          <p:spTgt spid="77825">
                                            <p:txEl>
                                              <p:pRg st="0" end="0"/>
                                            </p:txEl>
                                          </p:spTgt>
                                        </p:tgtEl>
                                      </p:cBhvr>
                                      <p:to x="100000" y="100000"/>
                                    </p:animScale>
                                    <p:animScale>
                                      <p:cBhvr>
                                        <p:cTn id="17" dur="26">
                                          <p:stCondLst>
                                            <p:cond delay="1642"/>
                                          </p:stCondLst>
                                        </p:cTn>
                                        <p:tgtEl>
                                          <p:spTgt spid="77825">
                                            <p:txEl>
                                              <p:pRg st="0" end="0"/>
                                            </p:txEl>
                                          </p:spTgt>
                                        </p:tgtEl>
                                      </p:cBhvr>
                                      <p:to x="100000" y="90000"/>
                                    </p:animScale>
                                    <p:animScale>
                                      <p:cBhvr>
                                        <p:cTn id="18" dur="166" decel="50000">
                                          <p:stCondLst>
                                            <p:cond delay="1668"/>
                                          </p:stCondLst>
                                        </p:cTn>
                                        <p:tgtEl>
                                          <p:spTgt spid="77825">
                                            <p:txEl>
                                              <p:pRg st="0" end="0"/>
                                            </p:txEl>
                                          </p:spTgt>
                                        </p:tgtEl>
                                      </p:cBhvr>
                                      <p:to x="100000" y="100000"/>
                                    </p:animScale>
                                    <p:animScale>
                                      <p:cBhvr>
                                        <p:cTn id="19" dur="26">
                                          <p:stCondLst>
                                            <p:cond delay="1808"/>
                                          </p:stCondLst>
                                        </p:cTn>
                                        <p:tgtEl>
                                          <p:spTgt spid="77825">
                                            <p:txEl>
                                              <p:pRg st="0" end="0"/>
                                            </p:txEl>
                                          </p:spTgt>
                                        </p:tgtEl>
                                      </p:cBhvr>
                                      <p:to x="100000" y="95000"/>
                                    </p:animScale>
                                    <p:animScale>
                                      <p:cBhvr>
                                        <p:cTn id="20" dur="166" decel="50000">
                                          <p:stCondLst>
                                            <p:cond delay="1834"/>
                                          </p:stCondLst>
                                        </p:cTn>
                                        <p:tgtEl>
                                          <p:spTgt spid="77825">
                                            <p:txEl>
                                              <p:pRg st="0" end="0"/>
                                            </p:txEl>
                                          </p:spTgt>
                                        </p:tgtEl>
                                      </p:cBhvr>
                                      <p:to x="100000" y="100000"/>
                                    </p:animScale>
                                  </p:childTnLst>
                                </p:cTn>
                              </p:par>
                              <p:par>
                                <p:cTn id="21" presetID="26" presetClass="entr" presetSubtype="0" fill="hold" grpId="0" nodeType="withEffect">
                                  <p:stCondLst>
                                    <p:cond delay="1000"/>
                                  </p:stCondLst>
                                  <p:childTnLst>
                                    <p:set>
                                      <p:cBhvr>
                                        <p:cTn id="22" dur="1" fill="hold">
                                          <p:stCondLst>
                                            <p:cond delay="0"/>
                                          </p:stCondLst>
                                        </p:cTn>
                                        <p:tgtEl>
                                          <p:spTgt spid="77825">
                                            <p:txEl>
                                              <p:pRg st="1" end="1"/>
                                            </p:txEl>
                                          </p:spTgt>
                                        </p:tgtEl>
                                        <p:attrNameLst>
                                          <p:attrName>style.visibility</p:attrName>
                                        </p:attrNameLst>
                                      </p:cBhvr>
                                      <p:to>
                                        <p:strVal val="visible"/>
                                      </p:to>
                                    </p:set>
                                    <p:animEffect transition="in" filter="wipe(down)">
                                      <p:cBhvr>
                                        <p:cTn id="23" dur="580">
                                          <p:stCondLst>
                                            <p:cond delay="0"/>
                                          </p:stCondLst>
                                        </p:cTn>
                                        <p:tgtEl>
                                          <p:spTgt spid="77825">
                                            <p:txEl>
                                              <p:pRg st="1" end="1"/>
                                            </p:txEl>
                                          </p:spTgt>
                                        </p:tgtEl>
                                      </p:cBhvr>
                                    </p:animEffect>
                                    <p:anim calcmode="lin" valueType="num">
                                      <p:cBhvr>
                                        <p:cTn id="24" dur="1822" tmFilter="0,0; 0.14,0.36; 0.43,0.73; 0.71,0.91; 1.0,1.0">
                                          <p:stCondLst>
                                            <p:cond delay="0"/>
                                          </p:stCondLst>
                                        </p:cTn>
                                        <p:tgtEl>
                                          <p:spTgt spid="77825">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7825">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7825">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7825">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7825">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77825">
                                            <p:txEl>
                                              <p:pRg st="1" end="1"/>
                                            </p:txEl>
                                          </p:spTgt>
                                        </p:tgtEl>
                                      </p:cBhvr>
                                      <p:to x="100000" y="60000"/>
                                    </p:animScale>
                                    <p:animScale>
                                      <p:cBhvr>
                                        <p:cTn id="30" dur="166" decel="50000">
                                          <p:stCondLst>
                                            <p:cond delay="676"/>
                                          </p:stCondLst>
                                        </p:cTn>
                                        <p:tgtEl>
                                          <p:spTgt spid="77825">
                                            <p:txEl>
                                              <p:pRg st="1" end="1"/>
                                            </p:txEl>
                                          </p:spTgt>
                                        </p:tgtEl>
                                      </p:cBhvr>
                                      <p:to x="100000" y="100000"/>
                                    </p:animScale>
                                    <p:animScale>
                                      <p:cBhvr>
                                        <p:cTn id="31" dur="26">
                                          <p:stCondLst>
                                            <p:cond delay="1312"/>
                                          </p:stCondLst>
                                        </p:cTn>
                                        <p:tgtEl>
                                          <p:spTgt spid="77825">
                                            <p:txEl>
                                              <p:pRg st="1" end="1"/>
                                            </p:txEl>
                                          </p:spTgt>
                                        </p:tgtEl>
                                      </p:cBhvr>
                                      <p:to x="100000" y="80000"/>
                                    </p:animScale>
                                    <p:animScale>
                                      <p:cBhvr>
                                        <p:cTn id="32" dur="166" decel="50000">
                                          <p:stCondLst>
                                            <p:cond delay="1338"/>
                                          </p:stCondLst>
                                        </p:cTn>
                                        <p:tgtEl>
                                          <p:spTgt spid="77825">
                                            <p:txEl>
                                              <p:pRg st="1" end="1"/>
                                            </p:txEl>
                                          </p:spTgt>
                                        </p:tgtEl>
                                      </p:cBhvr>
                                      <p:to x="100000" y="100000"/>
                                    </p:animScale>
                                    <p:animScale>
                                      <p:cBhvr>
                                        <p:cTn id="33" dur="26">
                                          <p:stCondLst>
                                            <p:cond delay="1642"/>
                                          </p:stCondLst>
                                        </p:cTn>
                                        <p:tgtEl>
                                          <p:spTgt spid="77825">
                                            <p:txEl>
                                              <p:pRg st="1" end="1"/>
                                            </p:txEl>
                                          </p:spTgt>
                                        </p:tgtEl>
                                      </p:cBhvr>
                                      <p:to x="100000" y="90000"/>
                                    </p:animScale>
                                    <p:animScale>
                                      <p:cBhvr>
                                        <p:cTn id="34" dur="166" decel="50000">
                                          <p:stCondLst>
                                            <p:cond delay="1668"/>
                                          </p:stCondLst>
                                        </p:cTn>
                                        <p:tgtEl>
                                          <p:spTgt spid="77825">
                                            <p:txEl>
                                              <p:pRg st="1" end="1"/>
                                            </p:txEl>
                                          </p:spTgt>
                                        </p:tgtEl>
                                      </p:cBhvr>
                                      <p:to x="100000" y="100000"/>
                                    </p:animScale>
                                    <p:animScale>
                                      <p:cBhvr>
                                        <p:cTn id="35" dur="26">
                                          <p:stCondLst>
                                            <p:cond delay="1808"/>
                                          </p:stCondLst>
                                        </p:cTn>
                                        <p:tgtEl>
                                          <p:spTgt spid="77825">
                                            <p:txEl>
                                              <p:pRg st="1" end="1"/>
                                            </p:txEl>
                                          </p:spTgt>
                                        </p:tgtEl>
                                      </p:cBhvr>
                                      <p:to x="100000" y="95000"/>
                                    </p:animScale>
                                    <p:animScale>
                                      <p:cBhvr>
                                        <p:cTn id="36" dur="166" decel="50000">
                                          <p:stCondLst>
                                            <p:cond delay="1834"/>
                                          </p:stCondLst>
                                        </p:cTn>
                                        <p:tgtEl>
                                          <p:spTgt spid="77825">
                                            <p:txEl>
                                              <p:pRg st="1" end="1"/>
                                            </p:txEl>
                                          </p:spTgt>
                                        </p:tgtEl>
                                      </p:cBhvr>
                                      <p:to x="100000" y="100000"/>
                                    </p:animScale>
                                  </p:childTnLst>
                                </p:cTn>
                              </p:par>
                              <p:par>
                                <p:cTn id="37" presetID="26" presetClass="entr" presetSubtype="0" fill="hold" grpId="0" nodeType="withEffect">
                                  <p:stCondLst>
                                    <p:cond delay="1000"/>
                                  </p:stCondLst>
                                  <p:childTnLst>
                                    <p:set>
                                      <p:cBhvr>
                                        <p:cTn id="38" dur="1" fill="hold">
                                          <p:stCondLst>
                                            <p:cond delay="0"/>
                                          </p:stCondLst>
                                        </p:cTn>
                                        <p:tgtEl>
                                          <p:spTgt spid="77825">
                                            <p:txEl>
                                              <p:pRg st="2" end="2"/>
                                            </p:txEl>
                                          </p:spTgt>
                                        </p:tgtEl>
                                        <p:attrNameLst>
                                          <p:attrName>style.visibility</p:attrName>
                                        </p:attrNameLst>
                                      </p:cBhvr>
                                      <p:to>
                                        <p:strVal val="visible"/>
                                      </p:to>
                                    </p:set>
                                    <p:animEffect transition="in" filter="wipe(down)">
                                      <p:cBhvr>
                                        <p:cTn id="39" dur="580">
                                          <p:stCondLst>
                                            <p:cond delay="0"/>
                                          </p:stCondLst>
                                        </p:cTn>
                                        <p:tgtEl>
                                          <p:spTgt spid="77825">
                                            <p:txEl>
                                              <p:pRg st="2" end="2"/>
                                            </p:txEl>
                                          </p:spTgt>
                                        </p:tgtEl>
                                      </p:cBhvr>
                                    </p:animEffect>
                                    <p:anim calcmode="lin" valueType="num">
                                      <p:cBhvr>
                                        <p:cTn id="40" dur="1822" tmFilter="0,0; 0.14,0.36; 0.43,0.73; 0.71,0.91; 1.0,1.0">
                                          <p:stCondLst>
                                            <p:cond delay="0"/>
                                          </p:stCondLst>
                                        </p:cTn>
                                        <p:tgtEl>
                                          <p:spTgt spid="77825">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7825">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7825">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7825">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7825">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77825">
                                            <p:txEl>
                                              <p:pRg st="2" end="2"/>
                                            </p:txEl>
                                          </p:spTgt>
                                        </p:tgtEl>
                                      </p:cBhvr>
                                      <p:to x="100000" y="60000"/>
                                    </p:animScale>
                                    <p:animScale>
                                      <p:cBhvr>
                                        <p:cTn id="46" dur="166" decel="50000">
                                          <p:stCondLst>
                                            <p:cond delay="676"/>
                                          </p:stCondLst>
                                        </p:cTn>
                                        <p:tgtEl>
                                          <p:spTgt spid="77825">
                                            <p:txEl>
                                              <p:pRg st="2" end="2"/>
                                            </p:txEl>
                                          </p:spTgt>
                                        </p:tgtEl>
                                      </p:cBhvr>
                                      <p:to x="100000" y="100000"/>
                                    </p:animScale>
                                    <p:animScale>
                                      <p:cBhvr>
                                        <p:cTn id="47" dur="26">
                                          <p:stCondLst>
                                            <p:cond delay="1312"/>
                                          </p:stCondLst>
                                        </p:cTn>
                                        <p:tgtEl>
                                          <p:spTgt spid="77825">
                                            <p:txEl>
                                              <p:pRg st="2" end="2"/>
                                            </p:txEl>
                                          </p:spTgt>
                                        </p:tgtEl>
                                      </p:cBhvr>
                                      <p:to x="100000" y="80000"/>
                                    </p:animScale>
                                    <p:animScale>
                                      <p:cBhvr>
                                        <p:cTn id="48" dur="166" decel="50000">
                                          <p:stCondLst>
                                            <p:cond delay="1338"/>
                                          </p:stCondLst>
                                        </p:cTn>
                                        <p:tgtEl>
                                          <p:spTgt spid="77825">
                                            <p:txEl>
                                              <p:pRg st="2" end="2"/>
                                            </p:txEl>
                                          </p:spTgt>
                                        </p:tgtEl>
                                      </p:cBhvr>
                                      <p:to x="100000" y="100000"/>
                                    </p:animScale>
                                    <p:animScale>
                                      <p:cBhvr>
                                        <p:cTn id="49" dur="26">
                                          <p:stCondLst>
                                            <p:cond delay="1642"/>
                                          </p:stCondLst>
                                        </p:cTn>
                                        <p:tgtEl>
                                          <p:spTgt spid="77825">
                                            <p:txEl>
                                              <p:pRg st="2" end="2"/>
                                            </p:txEl>
                                          </p:spTgt>
                                        </p:tgtEl>
                                      </p:cBhvr>
                                      <p:to x="100000" y="90000"/>
                                    </p:animScale>
                                    <p:animScale>
                                      <p:cBhvr>
                                        <p:cTn id="50" dur="166" decel="50000">
                                          <p:stCondLst>
                                            <p:cond delay="1668"/>
                                          </p:stCondLst>
                                        </p:cTn>
                                        <p:tgtEl>
                                          <p:spTgt spid="77825">
                                            <p:txEl>
                                              <p:pRg st="2" end="2"/>
                                            </p:txEl>
                                          </p:spTgt>
                                        </p:tgtEl>
                                      </p:cBhvr>
                                      <p:to x="100000" y="100000"/>
                                    </p:animScale>
                                    <p:animScale>
                                      <p:cBhvr>
                                        <p:cTn id="51" dur="26">
                                          <p:stCondLst>
                                            <p:cond delay="1808"/>
                                          </p:stCondLst>
                                        </p:cTn>
                                        <p:tgtEl>
                                          <p:spTgt spid="77825">
                                            <p:txEl>
                                              <p:pRg st="2" end="2"/>
                                            </p:txEl>
                                          </p:spTgt>
                                        </p:tgtEl>
                                      </p:cBhvr>
                                      <p:to x="100000" y="95000"/>
                                    </p:animScale>
                                    <p:animScale>
                                      <p:cBhvr>
                                        <p:cTn id="52" dur="166" decel="50000">
                                          <p:stCondLst>
                                            <p:cond delay="1834"/>
                                          </p:stCondLst>
                                        </p:cTn>
                                        <p:tgtEl>
                                          <p:spTgt spid="77825">
                                            <p:txEl>
                                              <p:pRg st="2" end="2"/>
                                            </p:txEl>
                                          </p:spTgt>
                                        </p:tgtEl>
                                      </p:cBhvr>
                                      <p:to x="100000" y="100000"/>
                                    </p:animScale>
                                  </p:childTnLst>
                                </p:cTn>
                              </p:par>
                              <p:par>
                                <p:cTn id="53" presetID="26" presetClass="entr" presetSubtype="0" fill="hold" grpId="0" nodeType="withEffect">
                                  <p:stCondLst>
                                    <p:cond delay="1000"/>
                                  </p:stCondLst>
                                  <p:childTnLst>
                                    <p:set>
                                      <p:cBhvr>
                                        <p:cTn id="54" dur="1" fill="hold">
                                          <p:stCondLst>
                                            <p:cond delay="0"/>
                                          </p:stCondLst>
                                        </p:cTn>
                                        <p:tgtEl>
                                          <p:spTgt spid="77825">
                                            <p:txEl>
                                              <p:pRg st="3" end="3"/>
                                            </p:txEl>
                                          </p:spTgt>
                                        </p:tgtEl>
                                        <p:attrNameLst>
                                          <p:attrName>style.visibility</p:attrName>
                                        </p:attrNameLst>
                                      </p:cBhvr>
                                      <p:to>
                                        <p:strVal val="visible"/>
                                      </p:to>
                                    </p:set>
                                    <p:animEffect transition="in" filter="wipe(down)">
                                      <p:cBhvr>
                                        <p:cTn id="55" dur="580">
                                          <p:stCondLst>
                                            <p:cond delay="0"/>
                                          </p:stCondLst>
                                        </p:cTn>
                                        <p:tgtEl>
                                          <p:spTgt spid="77825">
                                            <p:txEl>
                                              <p:pRg st="3" end="3"/>
                                            </p:txEl>
                                          </p:spTgt>
                                        </p:tgtEl>
                                      </p:cBhvr>
                                    </p:animEffect>
                                    <p:anim calcmode="lin" valueType="num">
                                      <p:cBhvr>
                                        <p:cTn id="56" dur="1822" tmFilter="0,0; 0.14,0.36; 0.43,0.73; 0.71,0.91; 1.0,1.0">
                                          <p:stCondLst>
                                            <p:cond delay="0"/>
                                          </p:stCondLst>
                                        </p:cTn>
                                        <p:tgtEl>
                                          <p:spTgt spid="77825">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77825">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77825">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77825">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77825">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77825">
                                            <p:txEl>
                                              <p:pRg st="3" end="3"/>
                                            </p:txEl>
                                          </p:spTgt>
                                        </p:tgtEl>
                                      </p:cBhvr>
                                      <p:to x="100000" y="60000"/>
                                    </p:animScale>
                                    <p:animScale>
                                      <p:cBhvr>
                                        <p:cTn id="62" dur="166" decel="50000">
                                          <p:stCondLst>
                                            <p:cond delay="676"/>
                                          </p:stCondLst>
                                        </p:cTn>
                                        <p:tgtEl>
                                          <p:spTgt spid="77825">
                                            <p:txEl>
                                              <p:pRg st="3" end="3"/>
                                            </p:txEl>
                                          </p:spTgt>
                                        </p:tgtEl>
                                      </p:cBhvr>
                                      <p:to x="100000" y="100000"/>
                                    </p:animScale>
                                    <p:animScale>
                                      <p:cBhvr>
                                        <p:cTn id="63" dur="26">
                                          <p:stCondLst>
                                            <p:cond delay="1312"/>
                                          </p:stCondLst>
                                        </p:cTn>
                                        <p:tgtEl>
                                          <p:spTgt spid="77825">
                                            <p:txEl>
                                              <p:pRg st="3" end="3"/>
                                            </p:txEl>
                                          </p:spTgt>
                                        </p:tgtEl>
                                      </p:cBhvr>
                                      <p:to x="100000" y="80000"/>
                                    </p:animScale>
                                    <p:animScale>
                                      <p:cBhvr>
                                        <p:cTn id="64" dur="166" decel="50000">
                                          <p:stCondLst>
                                            <p:cond delay="1338"/>
                                          </p:stCondLst>
                                        </p:cTn>
                                        <p:tgtEl>
                                          <p:spTgt spid="77825">
                                            <p:txEl>
                                              <p:pRg st="3" end="3"/>
                                            </p:txEl>
                                          </p:spTgt>
                                        </p:tgtEl>
                                      </p:cBhvr>
                                      <p:to x="100000" y="100000"/>
                                    </p:animScale>
                                    <p:animScale>
                                      <p:cBhvr>
                                        <p:cTn id="65" dur="26">
                                          <p:stCondLst>
                                            <p:cond delay="1642"/>
                                          </p:stCondLst>
                                        </p:cTn>
                                        <p:tgtEl>
                                          <p:spTgt spid="77825">
                                            <p:txEl>
                                              <p:pRg st="3" end="3"/>
                                            </p:txEl>
                                          </p:spTgt>
                                        </p:tgtEl>
                                      </p:cBhvr>
                                      <p:to x="100000" y="90000"/>
                                    </p:animScale>
                                    <p:animScale>
                                      <p:cBhvr>
                                        <p:cTn id="66" dur="166" decel="50000">
                                          <p:stCondLst>
                                            <p:cond delay="1668"/>
                                          </p:stCondLst>
                                        </p:cTn>
                                        <p:tgtEl>
                                          <p:spTgt spid="77825">
                                            <p:txEl>
                                              <p:pRg st="3" end="3"/>
                                            </p:txEl>
                                          </p:spTgt>
                                        </p:tgtEl>
                                      </p:cBhvr>
                                      <p:to x="100000" y="100000"/>
                                    </p:animScale>
                                    <p:animScale>
                                      <p:cBhvr>
                                        <p:cTn id="67" dur="26">
                                          <p:stCondLst>
                                            <p:cond delay="1808"/>
                                          </p:stCondLst>
                                        </p:cTn>
                                        <p:tgtEl>
                                          <p:spTgt spid="77825">
                                            <p:txEl>
                                              <p:pRg st="3" end="3"/>
                                            </p:txEl>
                                          </p:spTgt>
                                        </p:tgtEl>
                                      </p:cBhvr>
                                      <p:to x="100000" y="95000"/>
                                    </p:animScale>
                                    <p:animScale>
                                      <p:cBhvr>
                                        <p:cTn id="68" dur="166" decel="50000">
                                          <p:stCondLst>
                                            <p:cond delay="1834"/>
                                          </p:stCondLst>
                                        </p:cTn>
                                        <p:tgtEl>
                                          <p:spTgt spid="77825">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5" grpId="0" build="allAtOnce"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p:cNvSpPr>
            <a:spLocks noGrp="1"/>
          </p:cNvSpPr>
          <p:nvPr>
            <p:ph type="title"/>
          </p:nvPr>
        </p:nvSpPr>
        <p:spPr/>
        <p:txBody>
          <a:bodyPr/>
          <a:lstStyle/>
          <a:p>
            <a:r>
              <a:rPr lang="it-IT" altLang="it-IT" sz="2800"/>
              <a:t>Preoccupazioni del Paziente, Famiglia e Amici</a:t>
            </a:r>
          </a:p>
        </p:txBody>
      </p:sp>
      <p:sp>
        <p:nvSpPr>
          <p:cNvPr id="3" name="Segnaposto contenuto 2"/>
          <p:cNvSpPr>
            <a:spLocks noGrp="1"/>
          </p:cNvSpPr>
          <p:nvPr>
            <p:ph idx="1"/>
          </p:nvPr>
        </p:nvSpPr>
        <p:spPr/>
        <p:txBody>
          <a:bodyPr/>
          <a:lstStyle/>
          <a:p>
            <a:r>
              <a:rPr lang="it-IT" altLang="it-IT" sz="2400"/>
              <a:t>Come può accadere così in fretta?</a:t>
            </a:r>
          </a:p>
          <a:p>
            <a:r>
              <a:rPr lang="it-IT" altLang="it-IT" sz="2400"/>
              <a:t>Che dire dell’alimentazione e il bere?</a:t>
            </a:r>
          </a:p>
          <a:p>
            <a:r>
              <a:rPr lang="it-IT" altLang="it-IT" sz="2400"/>
              <a:t>Le cose andavano bene finché non abbiamo iniziato i farmaci</a:t>
            </a:r>
          </a:p>
          <a:p>
            <a:r>
              <a:rPr lang="it-IT" altLang="it-IT" sz="2400"/>
              <a:t>Le medicine non hanno accellerato tutto?</a:t>
            </a:r>
          </a:p>
          <a:p>
            <a:r>
              <a:rPr lang="it-IT" altLang="it-IT" sz="2400"/>
              <a:t>Troppo addormentato! Troppo agitato!</a:t>
            </a:r>
          </a:p>
          <a:p>
            <a:r>
              <a:rPr lang="it-IT" altLang="it-IT" sz="2400"/>
              <a:t>Confuso… Non è lui!</a:t>
            </a:r>
          </a:p>
          <a:p>
            <a:r>
              <a:rPr lang="it-IT" altLang="it-IT" sz="2400"/>
              <a:t>Che ne sarà? Come ce ne accorgeremo?</a:t>
            </a:r>
          </a:p>
          <a:p>
            <a:r>
              <a:rPr lang="it-IT" altLang="it-IT" sz="2400"/>
              <a:t>Abbiamo perso l’occasione di dirgli addio</a:t>
            </a:r>
          </a:p>
        </p:txBody>
      </p:sp>
    </p:spTree>
    <p:extLst>
      <p:ext uri="{BB962C8B-B14F-4D97-AF65-F5344CB8AC3E}">
        <p14:creationId xmlns:p14="http://schemas.microsoft.com/office/powerpoint/2010/main" val="1169629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nodeType="afterGroup">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nodeType="afterGroup">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nodeType="afterGroup">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par>
                          <p:cTn id="28" fill="hold" nodeType="afterGroup">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childTnLst>
                          </p:cTn>
                        </p:par>
                        <p:par>
                          <p:cTn id="32" fill="hold" nodeType="afterGroup">
                            <p:stCondLst>
                              <p:cond delay="140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47842" name="Rectangle 1"/>
          <p:cNvSpPr>
            <a:spLocks noGrp="1" noChangeArrowheads="1"/>
          </p:cNvSpPr>
          <p:nvPr>
            <p:ph type="title"/>
          </p:nvPr>
        </p:nvSpPr>
        <p:spPr/>
        <p:txBody>
          <a:bodyPr lIns="312528" tIns="312528" rIns="312528" bIns="312528">
            <a:noAutofit/>
          </a:bodyPr>
          <a:lstStyle/>
          <a:p>
            <a:pPr eaLnBrk="1" hangingPunct="1"/>
            <a:r>
              <a:rPr lang="en-US" sz="3600" dirty="0" err="1">
                <a:solidFill>
                  <a:schemeClr val="bg1"/>
                </a:solidFill>
                <a:latin typeface="Trebuchet MS" pitchFamily="34" charset="0"/>
                <a:sym typeface="Trebuchet MS" pitchFamily="34" charset="0"/>
              </a:rPr>
              <a:t>Aspetti</a:t>
            </a:r>
            <a:r>
              <a:rPr lang="en-US" sz="3600" dirty="0">
                <a:solidFill>
                  <a:schemeClr val="bg1"/>
                </a:solidFill>
                <a:latin typeface="Trebuchet MS" pitchFamily="34" charset="0"/>
                <a:sym typeface="Trebuchet MS" pitchFamily="34" charset="0"/>
              </a:rPr>
              <a:t> </a:t>
            </a:r>
            <a:r>
              <a:rPr lang="en-US" sz="3600" dirty="0" err="1" smtClean="0">
                <a:solidFill>
                  <a:schemeClr val="bg1"/>
                </a:solidFill>
                <a:latin typeface="Trebuchet MS" pitchFamily="34" charset="0"/>
                <a:sym typeface="Trebuchet MS" pitchFamily="34" charset="0"/>
              </a:rPr>
              <a:t>critici</a:t>
            </a:r>
            <a:r>
              <a:rPr lang="en-US" sz="3600" dirty="0" smtClean="0">
                <a:solidFill>
                  <a:schemeClr val="bg1"/>
                </a:solidFill>
                <a:latin typeface="Trebuchet MS" pitchFamily="34" charset="0"/>
                <a:sym typeface="Trebuchet MS" pitchFamily="34" charset="0"/>
              </a:rPr>
              <a:t> </a:t>
            </a:r>
            <a:r>
              <a:rPr lang="en-US" sz="3600" dirty="0" err="1">
                <a:solidFill>
                  <a:schemeClr val="bg1"/>
                </a:solidFill>
                <a:latin typeface="Trebuchet MS" pitchFamily="34" charset="0"/>
                <a:sym typeface="Trebuchet MS" pitchFamily="34" charset="0"/>
              </a:rPr>
              <a:t>nella</a:t>
            </a:r>
            <a:r>
              <a:rPr lang="en-US" sz="3600" dirty="0">
                <a:solidFill>
                  <a:schemeClr val="bg1"/>
                </a:solidFill>
                <a:latin typeface="Trebuchet MS" pitchFamily="34" charset="0"/>
                <a:sym typeface="Trebuchet MS" pitchFamily="34" charset="0"/>
              </a:rPr>
              <a:t> </a:t>
            </a:r>
            <a:r>
              <a:rPr lang="en-US" sz="3600" dirty="0" err="1">
                <a:solidFill>
                  <a:schemeClr val="bg1"/>
                </a:solidFill>
                <a:latin typeface="Trebuchet MS" pitchFamily="34" charset="0"/>
                <a:sym typeface="Trebuchet MS" pitchFamily="34" charset="0"/>
              </a:rPr>
              <a:t>cronicità</a:t>
            </a:r>
            <a:endParaRPr lang="en-US" sz="3600" dirty="0">
              <a:solidFill>
                <a:schemeClr val="bg1"/>
              </a:solidFill>
              <a:latin typeface="Trebuchet MS" pitchFamily="34" charset="0"/>
              <a:ea typeface="ヒラギノ角ゴ ProN W3"/>
              <a:cs typeface="ヒラギノ角ゴ ProN W3"/>
              <a:sym typeface="Trebuchet MS" pitchFamily="34" charset="0"/>
            </a:endParaRPr>
          </a:p>
        </p:txBody>
      </p:sp>
      <p:sp>
        <p:nvSpPr>
          <p:cNvPr id="547843" name="Segnaposto contenuto 1"/>
          <p:cNvSpPr>
            <a:spLocks noGrp="1"/>
          </p:cNvSpPr>
          <p:nvPr>
            <p:ph sz="half" idx="1"/>
          </p:nvPr>
        </p:nvSpPr>
        <p:spPr>
          <a:solidFill>
            <a:schemeClr val="bg1">
              <a:lumMod val="50000"/>
              <a:alpha val="76000"/>
            </a:schemeClr>
          </a:solidFill>
        </p:spPr>
        <p:txBody>
          <a:bodyPr>
            <a:normAutofit/>
          </a:bodyPr>
          <a:lstStyle/>
          <a:p>
            <a:pPr eaLnBrk="1" hangingPunct="1">
              <a:buSzPct val="98000"/>
              <a:buFont typeface="Zapf Dingbats"/>
              <a:buBlip>
                <a:blip r:embed="rId3"/>
              </a:buBlip>
            </a:pPr>
            <a:r>
              <a:rPr lang="en-US" dirty="0" err="1">
                <a:solidFill>
                  <a:srgbClr val="FFFFFF"/>
                </a:solidFill>
                <a:latin typeface="Trebuchet MS" pitchFamily="34" charset="0"/>
                <a:sym typeface="Trebuchet MS" pitchFamily="34" charset="0"/>
              </a:rPr>
              <a:t>Comunicazione</a:t>
            </a:r>
            <a:endParaRPr lang="en-US" dirty="0">
              <a:solidFill>
                <a:srgbClr val="FFFFFF"/>
              </a:solidFill>
              <a:latin typeface="Trebuchet MS" pitchFamily="34" charset="0"/>
              <a:ea typeface="ヒラギノ角ゴ ProN W3"/>
              <a:cs typeface="ヒラギノ角ゴ ProN W3"/>
              <a:sym typeface="Trebuchet MS" pitchFamily="34" charset="0"/>
            </a:endParaRPr>
          </a:p>
          <a:p>
            <a:pPr marL="633985" lvl="2">
              <a:spcBef>
                <a:spcPts val="1687"/>
              </a:spcBef>
              <a:buSzPct val="98000"/>
              <a:buBlip>
                <a:blip r:embed="rId3"/>
              </a:buBlip>
            </a:pPr>
            <a:r>
              <a:rPr lang="en-US" sz="2800" dirty="0" err="1">
                <a:solidFill>
                  <a:srgbClr val="FFFFFF"/>
                </a:solidFill>
                <a:latin typeface="Trebuchet MS" pitchFamily="34" charset="0"/>
                <a:ea typeface="ＭＳ Ｐゴシック"/>
                <a:cs typeface="Trebuchet MS" pitchFamily="34" charset="0"/>
                <a:sym typeface="Trebuchet MS" pitchFamily="34" charset="0"/>
              </a:rPr>
              <a:t>Riservatezza</a:t>
            </a:r>
            <a:endParaRPr lang="en-US" sz="2800" dirty="0">
              <a:solidFill>
                <a:srgbClr val="FFFFFF"/>
              </a:solidFill>
              <a:latin typeface="Trebuchet MS" pitchFamily="34" charset="0"/>
              <a:ea typeface="ヒラギノ角ゴ ProN W3"/>
              <a:cs typeface="ヒラギノ角ゴ ProN W3"/>
              <a:sym typeface="Trebuchet MS" pitchFamily="34" charset="0"/>
            </a:endParaRPr>
          </a:p>
          <a:p>
            <a:pPr marL="633985" lvl="2">
              <a:spcBef>
                <a:spcPts val="1687"/>
              </a:spcBef>
              <a:buSzPct val="98000"/>
              <a:buBlip>
                <a:blip r:embed="rId3"/>
              </a:buBlip>
            </a:pPr>
            <a:r>
              <a:rPr lang="en-US" sz="2800" dirty="0">
                <a:solidFill>
                  <a:srgbClr val="FFFFFF"/>
                </a:solidFill>
                <a:latin typeface="Trebuchet MS" pitchFamily="34" charset="0"/>
                <a:ea typeface="ＭＳ Ｐゴシック"/>
                <a:cs typeface="ＭＳ Ｐゴシック"/>
                <a:sym typeface="Trebuchet MS" pitchFamily="34" charset="0"/>
              </a:rPr>
              <a:t>La </a:t>
            </a:r>
            <a:r>
              <a:rPr lang="en-US" sz="2800" dirty="0" err="1">
                <a:solidFill>
                  <a:srgbClr val="FFFFFF"/>
                </a:solidFill>
                <a:latin typeface="Trebuchet MS" pitchFamily="34" charset="0"/>
                <a:ea typeface="ＭＳ Ｐゴシック"/>
                <a:cs typeface="ＭＳ Ｐゴシック"/>
                <a:sym typeface="Trebuchet MS" pitchFamily="34" charset="0"/>
              </a:rPr>
              <a:t>verità</a:t>
            </a:r>
            <a:endParaRPr lang="en-US" sz="2800" dirty="0">
              <a:solidFill>
                <a:srgbClr val="FFFFFF"/>
              </a:solidFill>
              <a:latin typeface="Trebuchet MS" pitchFamily="34" charset="0"/>
              <a:ea typeface="ヒラギノ角ゴ ProN W3"/>
              <a:cs typeface="ヒラギノ角ゴ ProN W3"/>
              <a:sym typeface="Trebuchet MS" pitchFamily="34" charset="0"/>
            </a:endParaRPr>
          </a:p>
          <a:p>
            <a:pPr>
              <a:spcBef>
                <a:spcPts val="1687"/>
              </a:spcBef>
              <a:buSzPct val="98000"/>
              <a:buBlip>
                <a:blip r:embed="rId3"/>
              </a:buBlip>
            </a:pPr>
            <a:endParaRPr lang="en-US" dirty="0" smtClean="0">
              <a:solidFill>
                <a:srgbClr val="FFFFFF"/>
              </a:solidFill>
              <a:latin typeface="Trebuchet MS" pitchFamily="34" charset="0"/>
              <a:sym typeface="Trebuchet MS" pitchFamily="34" charset="0"/>
            </a:endParaRPr>
          </a:p>
          <a:p>
            <a:pPr>
              <a:spcBef>
                <a:spcPts val="1687"/>
              </a:spcBef>
              <a:buSzPct val="98000"/>
              <a:buBlip>
                <a:blip r:embed="rId3"/>
              </a:buBlip>
            </a:pPr>
            <a:r>
              <a:rPr lang="en-US" dirty="0" err="1" smtClean="0">
                <a:solidFill>
                  <a:srgbClr val="FFFFFF"/>
                </a:solidFill>
                <a:latin typeface="Trebuchet MS" pitchFamily="34" charset="0"/>
                <a:sym typeface="Trebuchet MS" pitchFamily="34" charset="0"/>
              </a:rPr>
              <a:t>Consenso</a:t>
            </a:r>
            <a:r>
              <a:rPr lang="en-US" dirty="0" smtClean="0">
                <a:solidFill>
                  <a:srgbClr val="FFFFFF"/>
                </a:solidFill>
                <a:latin typeface="Trebuchet MS" pitchFamily="34" charset="0"/>
                <a:sym typeface="Trebuchet MS" pitchFamily="34" charset="0"/>
              </a:rPr>
              <a:t> </a:t>
            </a:r>
            <a:r>
              <a:rPr lang="en-US" dirty="0" err="1">
                <a:solidFill>
                  <a:srgbClr val="FFFFFF"/>
                </a:solidFill>
                <a:latin typeface="Trebuchet MS" pitchFamily="34" charset="0"/>
                <a:sym typeface="Trebuchet MS" pitchFamily="34" charset="0"/>
              </a:rPr>
              <a:t>informato</a:t>
            </a:r>
            <a:endParaRPr lang="en-US" dirty="0">
              <a:solidFill>
                <a:srgbClr val="FFFFFF"/>
              </a:solidFill>
              <a:latin typeface="Trebuchet MS" pitchFamily="34" charset="0"/>
              <a:ea typeface="ヒラギノ角ゴ ProN W3"/>
              <a:cs typeface="ヒラギノ角ゴ ProN W3"/>
              <a:sym typeface="Trebuchet MS" pitchFamily="34" charset="0"/>
            </a:endParaRPr>
          </a:p>
          <a:p>
            <a:endParaRPr lang="it-IT" sz="3200" dirty="0" smtClean="0">
              <a:solidFill>
                <a:srgbClr val="FFFFFF"/>
              </a:solidFill>
            </a:endParaRPr>
          </a:p>
        </p:txBody>
      </p:sp>
      <p:sp>
        <p:nvSpPr>
          <p:cNvPr id="2" name="Segnaposto contenuto 1"/>
          <p:cNvSpPr>
            <a:spLocks noGrp="1"/>
          </p:cNvSpPr>
          <p:nvPr>
            <p:ph sz="half" idx="2"/>
          </p:nvPr>
        </p:nvSpPr>
        <p:spPr>
          <a:solidFill>
            <a:schemeClr val="bg1">
              <a:lumMod val="50000"/>
              <a:alpha val="76000"/>
            </a:schemeClr>
          </a:solidFill>
        </p:spPr>
        <p:txBody>
          <a:bodyPr vert="horz" lIns="91440" tIns="45720" rIns="91440" bIns="45720" rtlCol="0">
            <a:normAutofit/>
          </a:bodyPr>
          <a:lstStyle/>
          <a:p>
            <a:pPr>
              <a:buSzPct val="98000"/>
              <a:buFont typeface="Zapf Dingbats"/>
              <a:buBlip>
                <a:blip r:embed="rId3"/>
              </a:buBlip>
            </a:pPr>
            <a:r>
              <a:rPr lang="en-US" dirty="0" err="1">
                <a:solidFill>
                  <a:srgbClr val="FFFFFF"/>
                </a:solidFill>
                <a:latin typeface="Trebuchet MS" pitchFamily="34" charset="0"/>
                <a:sym typeface="Trebuchet MS" pitchFamily="34" charset="0"/>
              </a:rPr>
              <a:t>Disposizioni</a:t>
            </a:r>
            <a:r>
              <a:rPr lang="en-US" dirty="0">
                <a:solidFill>
                  <a:srgbClr val="FFFFFF"/>
                </a:solidFill>
                <a:latin typeface="Trebuchet MS" pitchFamily="34" charset="0"/>
                <a:sym typeface="Trebuchet MS" pitchFamily="34" charset="0"/>
              </a:rPr>
              <a:t> anticipate</a:t>
            </a:r>
          </a:p>
          <a:p>
            <a:pPr marL="633985" lvl="2">
              <a:spcBef>
                <a:spcPts val="1687"/>
              </a:spcBef>
              <a:buSzPct val="98000"/>
              <a:buBlip>
                <a:blip r:embed="rId3"/>
              </a:buBlip>
            </a:pPr>
            <a:r>
              <a:rPr lang="en-US" sz="2800" dirty="0" err="1">
                <a:solidFill>
                  <a:srgbClr val="FFFFFF"/>
                </a:solidFill>
                <a:latin typeface="Trebuchet MS" pitchFamily="34" charset="0"/>
                <a:ea typeface="ＭＳ Ｐゴシック"/>
                <a:cs typeface="Trebuchet MS" pitchFamily="34" charset="0"/>
                <a:sym typeface="Trebuchet MS" pitchFamily="34" charset="0"/>
              </a:rPr>
              <a:t>Ventilazione</a:t>
            </a:r>
            <a:r>
              <a:rPr lang="en-US" sz="2800" dirty="0">
                <a:solidFill>
                  <a:srgbClr val="FFFFFF"/>
                </a:solidFill>
                <a:latin typeface="Trebuchet MS" pitchFamily="34" charset="0"/>
                <a:ea typeface="ＭＳ Ｐゴシック"/>
                <a:cs typeface="Trebuchet MS" pitchFamily="34" charset="0"/>
                <a:sym typeface="Trebuchet MS" pitchFamily="34" charset="0"/>
              </a:rPr>
              <a:t> </a:t>
            </a:r>
            <a:r>
              <a:rPr lang="en-US" sz="2800" dirty="0" err="1">
                <a:solidFill>
                  <a:srgbClr val="FFFFFF"/>
                </a:solidFill>
                <a:latin typeface="Trebuchet MS" pitchFamily="34" charset="0"/>
                <a:ea typeface="ＭＳ Ｐゴシック"/>
                <a:cs typeface="Trebuchet MS" pitchFamily="34" charset="0"/>
                <a:sym typeface="Trebuchet MS" pitchFamily="34" charset="0"/>
              </a:rPr>
              <a:t>meccanica</a:t>
            </a:r>
            <a:endParaRPr lang="en-US" sz="2800" dirty="0">
              <a:solidFill>
                <a:srgbClr val="FFFFFF"/>
              </a:solidFill>
              <a:latin typeface="Trebuchet MS" pitchFamily="34" charset="0"/>
              <a:ea typeface="ＭＳ Ｐゴシック"/>
              <a:cs typeface="Trebuchet MS" pitchFamily="34" charset="0"/>
              <a:sym typeface="Trebuchet MS" pitchFamily="34" charset="0"/>
            </a:endParaRPr>
          </a:p>
          <a:p>
            <a:pPr marL="633985" lvl="2">
              <a:spcBef>
                <a:spcPts val="1687"/>
              </a:spcBef>
              <a:buSzPct val="98000"/>
              <a:buBlip>
                <a:blip r:embed="rId3"/>
              </a:buBlip>
            </a:pPr>
            <a:r>
              <a:rPr lang="en-US" sz="2800" dirty="0" err="1">
                <a:solidFill>
                  <a:srgbClr val="FFFFFF"/>
                </a:solidFill>
                <a:latin typeface="Trebuchet MS" pitchFamily="34" charset="0"/>
                <a:ea typeface="ＭＳ Ｐゴシック"/>
                <a:cs typeface="Trebuchet MS" pitchFamily="34" charset="0"/>
                <a:sym typeface="Trebuchet MS" pitchFamily="34" charset="0"/>
              </a:rPr>
              <a:t>Dialisi</a:t>
            </a:r>
            <a:endParaRPr lang="en-US" sz="2800" dirty="0">
              <a:solidFill>
                <a:srgbClr val="FFFFFF"/>
              </a:solidFill>
              <a:latin typeface="Trebuchet MS" pitchFamily="34" charset="0"/>
              <a:ea typeface="ＭＳ Ｐゴシック"/>
              <a:cs typeface="Trebuchet MS" pitchFamily="34" charset="0"/>
              <a:sym typeface="Trebuchet MS" pitchFamily="34" charset="0"/>
            </a:endParaRPr>
          </a:p>
          <a:p>
            <a:pPr>
              <a:buSzPct val="98000"/>
              <a:buFont typeface="Zapf Dingbats"/>
              <a:buBlip>
                <a:blip r:embed="rId3"/>
              </a:buBlip>
            </a:pPr>
            <a:endParaRPr lang="it-IT" dirty="0">
              <a:solidFill>
                <a:srgbClr val="FFFFFF"/>
              </a:solidFill>
              <a:latin typeface="Trebuchet MS" pitchFamily="34" charset="0"/>
            </a:endParaRPr>
          </a:p>
        </p:txBody>
      </p:sp>
      <p:sp>
        <p:nvSpPr>
          <p:cNvPr id="547841" name="Segnaposto numero diapositiva 3"/>
          <p:cNvSpPr>
            <a:spLocks noGrp="1"/>
          </p:cNvSpPr>
          <p:nvPr>
            <p:ph type="sldNum" sz="quarter" idx="12"/>
          </p:nvPr>
        </p:nvSpPr>
        <p:spPr>
          <a:noFill/>
          <a:ln w="9525"/>
        </p:spPr>
        <p:txBody>
          <a:bodyPr/>
          <a:lstStyle/>
          <a:p>
            <a:fld id="{11C858A6-762F-4310-A1AF-F7145C70DC3A}" type="slidenum">
              <a:rPr lang="en-US" smtClean="0">
                <a:latin typeface="Palatino"/>
                <a:ea typeface="Palatino"/>
                <a:cs typeface="Palatino"/>
                <a:sym typeface="Palatino"/>
              </a:rPr>
              <a:pPr/>
              <a:t>31</a:t>
            </a:fld>
            <a:endParaRPr lang="en-US" smtClean="0">
              <a:latin typeface="Palatino"/>
              <a:ea typeface="Palatino"/>
              <a:cs typeface="Palatino"/>
              <a:sym typeface="Palatino"/>
            </a:endParaRPr>
          </a:p>
        </p:txBody>
      </p:sp>
    </p:spTree>
    <p:extLst>
      <p:ext uri="{BB962C8B-B14F-4D97-AF65-F5344CB8AC3E}">
        <p14:creationId xmlns:p14="http://schemas.microsoft.com/office/powerpoint/2010/main" val="31465851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7843">
                                            <p:bg/>
                                          </p:spTgt>
                                        </p:tgtEl>
                                        <p:attrNameLst>
                                          <p:attrName>style.visibility</p:attrName>
                                        </p:attrNameLst>
                                      </p:cBhvr>
                                      <p:to>
                                        <p:strVal val="visible"/>
                                      </p:to>
                                    </p:set>
                                    <p:animEffect transition="in" filter="blinds(horizontal)">
                                      <p:cBhvr>
                                        <p:cTn id="7" dur="500"/>
                                        <p:tgtEl>
                                          <p:spTgt spid="547843">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47843">
                                            <p:txEl>
                                              <p:pRg st="0" end="0"/>
                                            </p:txEl>
                                          </p:spTgt>
                                        </p:tgtEl>
                                        <p:attrNameLst>
                                          <p:attrName>style.visibility</p:attrName>
                                        </p:attrNameLst>
                                      </p:cBhvr>
                                      <p:to>
                                        <p:strVal val="visible"/>
                                      </p:to>
                                    </p:set>
                                    <p:animEffect transition="in" filter="blinds(horizontal)">
                                      <p:cBhvr>
                                        <p:cTn id="10" dur="500"/>
                                        <p:tgtEl>
                                          <p:spTgt spid="547843">
                                            <p:txEl>
                                              <p:pRg st="0" end="0"/>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47843">
                                            <p:txEl>
                                              <p:pRg st="1" end="1"/>
                                            </p:txEl>
                                          </p:spTgt>
                                        </p:tgtEl>
                                        <p:attrNameLst>
                                          <p:attrName>style.visibility</p:attrName>
                                        </p:attrNameLst>
                                      </p:cBhvr>
                                      <p:to>
                                        <p:strVal val="visible"/>
                                      </p:to>
                                    </p:set>
                                    <p:animEffect transition="in" filter="blinds(horizontal)">
                                      <p:cBhvr>
                                        <p:cTn id="13" dur="500"/>
                                        <p:tgtEl>
                                          <p:spTgt spid="547843">
                                            <p:txEl>
                                              <p:pRg st="1" end="1"/>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547843">
                                            <p:txEl>
                                              <p:pRg st="2" end="2"/>
                                            </p:txEl>
                                          </p:spTgt>
                                        </p:tgtEl>
                                        <p:attrNameLst>
                                          <p:attrName>style.visibility</p:attrName>
                                        </p:attrNameLst>
                                      </p:cBhvr>
                                      <p:to>
                                        <p:strVal val="visible"/>
                                      </p:to>
                                    </p:set>
                                    <p:animEffect transition="in" filter="blinds(horizontal)">
                                      <p:cBhvr>
                                        <p:cTn id="16" dur="500"/>
                                        <p:tgtEl>
                                          <p:spTgt spid="547843">
                                            <p:txEl>
                                              <p:pRg st="2" end="2"/>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547843">
                                            <p:txEl>
                                              <p:pRg st="4" end="4"/>
                                            </p:txEl>
                                          </p:spTgt>
                                        </p:tgtEl>
                                        <p:attrNameLst>
                                          <p:attrName>style.visibility</p:attrName>
                                        </p:attrNameLst>
                                      </p:cBhvr>
                                      <p:to>
                                        <p:strVal val="visible"/>
                                      </p:to>
                                    </p:set>
                                    <p:animEffect transition="in" filter="blinds(horizontal)">
                                      <p:cBhvr>
                                        <p:cTn id="19" dur="500"/>
                                        <p:tgtEl>
                                          <p:spTgt spid="54784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
                                            <p:bg/>
                                          </p:spTgt>
                                        </p:tgtEl>
                                        <p:attrNameLst>
                                          <p:attrName>style.visibility</p:attrName>
                                        </p:attrNameLst>
                                      </p:cBhvr>
                                      <p:to>
                                        <p:strVal val="visible"/>
                                      </p:to>
                                    </p:set>
                                    <p:animEffect transition="in" filter="blinds(horizontal)">
                                      <p:cBhvr>
                                        <p:cTn id="24" dur="500"/>
                                        <p:tgtEl>
                                          <p:spTgt spid="2">
                                            <p:bg/>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blinds(horizontal)">
                                      <p:cBhvr>
                                        <p:cTn id="27" dur="500"/>
                                        <p:tgtEl>
                                          <p:spTgt spid="2">
                                            <p:txEl>
                                              <p:pRg st="0" end="0"/>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blinds(horizontal)">
                                      <p:cBhvr>
                                        <p:cTn id="30" dur="500"/>
                                        <p:tgtEl>
                                          <p:spTgt spid="2">
                                            <p:txEl>
                                              <p:pRg st="1" end="1"/>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animEffect transition="in" filter="blinds(horizontal)">
                                      <p:cBhvr>
                                        <p:cTn id="3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7843" grpId="0" uiExpand="1" build="p" animBg="1"/>
      <p:bldP spid="2" grpId="0" uiExpand="1"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pPr>
              <a:defRPr/>
            </a:pPr>
            <a:fld id="{1CD6235E-76DA-4936-9DB9-CF8E43FBE86B}" type="slidenum">
              <a:rPr lang="en-US" smtClean="0"/>
              <a:pPr>
                <a:defRPr/>
              </a:pPr>
              <a:t>32</a:t>
            </a:fld>
            <a:endParaRPr lang="en-US"/>
          </a:p>
        </p:txBody>
      </p:sp>
      <p:sp>
        <p:nvSpPr>
          <p:cNvPr id="3" name="Rettangolo 2"/>
          <p:cNvSpPr/>
          <p:nvPr/>
        </p:nvSpPr>
        <p:spPr>
          <a:xfrm>
            <a:off x="1286592" y="808485"/>
            <a:ext cx="7335251" cy="4940101"/>
          </a:xfrm>
          <a:prstGeom prst="rect">
            <a:avLst/>
          </a:prstGeom>
        </p:spPr>
        <p:txBody>
          <a:bodyPr wrap="square" lIns="64291" tIns="32146" rIns="64291" bIns="32146">
            <a:spAutoFit/>
          </a:bodyPr>
          <a:lstStyle/>
          <a:p>
            <a:pPr>
              <a:lnSpc>
                <a:spcPct val="120000"/>
              </a:lnSpc>
            </a:pPr>
            <a:r>
              <a:rPr lang="it-IT" sz="2400" b="1" dirty="0" smtClean="0"/>
              <a:t>Fabrizio 81aa</a:t>
            </a:r>
            <a:endParaRPr lang="it-IT" sz="2400" b="1" dirty="0"/>
          </a:p>
          <a:p>
            <a:pPr>
              <a:lnSpc>
                <a:spcPct val="120000"/>
              </a:lnSpc>
            </a:pPr>
            <a:r>
              <a:rPr lang="it-IT" sz="2400" b="1" i="1" dirty="0"/>
              <a:t>Guardia forestale che ha avuto la sua vita. </a:t>
            </a:r>
            <a:endParaRPr lang="it-IT" sz="2400" b="1" i="1" dirty="0" smtClean="0"/>
          </a:p>
          <a:p>
            <a:pPr>
              <a:lnSpc>
                <a:spcPct val="120000"/>
              </a:lnSpc>
            </a:pPr>
            <a:r>
              <a:rPr lang="it-IT" sz="2400" b="1" i="1" dirty="0" smtClean="0"/>
              <a:t>Ha </a:t>
            </a:r>
            <a:r>
              <a:rPr lang="it-IT" sz="2400" b="1" i="1" dirty="0"/>
              <a:t>conosciuto la malattia che toglie il fiato sul viso della moglie. </a:t>
            </a:r>
            <a:endParaRPr lang="it-IT" sz="2400" b="1" i="1" dirty="0" smtClean="0"/>
          </a:p>
          <a:p>
            <a:pPr>
              <a:lnSpc>
                <a:spcPct val="120000"/>
              </a:lnSpc>
            </a:pPr>
            <a:r>
              <a:rPr lang="it-IT" sz="2400" b="1" i="1" dirty="0" smtClean="0"/>
              <a:t>Non </a:t>
            </a:r>
            <a:r>
              <a:rPr lang="it-IT" sz="2400" b="1" i="1" dirty="0"/>
              <a:t>vuole code artificiali alla sua esistenza. Trasparente, di una disarmante semplicità ma una dignità che mi sovrasta. </a:t>
            </a:r>
            <a:endParaRPr lang="it-IT" sz="2400" b="1" i="1" dirty="0" smtClean="0"/>
          </a:p>
          <a:p>
            <a:pPr>
              <a:lnSpc>
                <a:spcPct val="120000"/>
              </a:lnSpc>
            </a:pPr>
            <a:r>
              <a:rPr lang="it-IT" sz="2400" b="1" i="1" dirty="0" smtClean="0"/>
              <a:t>Irrompo </a:t>
            </a:r>
            <a:r>
              <a:rPr lang="it-IT" sz="2400" b="1" i="1" dirty="0"/>
              <a:t>nella sua speranza e gli chiudo la finestra. Non si perde d'animo, vuole una garanzia </a:t>
            </a:r>
            <a:endParaRPr lang="it-IT" sz="2400" b="1" i="1" dirty="0" smtClean="0"/>
          </a:p>
          <a:p>
            <a:pPr>
              <a:lnSpc>
                <a:spcPct val="120000"/>
              </a:lnSpc>
            </a:pPr>
            <a:endParaRPr lang="it-IT" sz="2400" b="1" i="1" dirty="0"/>
          </a:p>
          <a:p>
            <a:pPr marL="342900" indent="-342900">
              <a:lnSpc>
                <a:spcPct val="120000"/>
              </a:lnSpc>
              <a:buFont typeface="Arial" charset="0"/>
              <a:buChar char="•"/>
            </a:pPr>
            <a:r>
              <a:rPr lang="it-IT" sz="2000" dirty="0" smtClean="0">
                <a:latin typeface="Arial Hebrew" charset="-79"/>
                <a:ea typeface="Arial Hebrew" charset="-79"/>
                <a:cs typeface="Arial Hebrew" charset="-79"/>
              </a:rPr>
              <a:t>Dire,  non dire </a:t>
            </a:r>
            <a:r>
              <a:rPr lang="is-IS" sz="2000" dirty="0" smtClean="0">
                <a:latin typeface="Arial Hebrew" charset="-79"/>
                <a:ea typeface="Arial Hebrew" charset="-79"/>
                <a:cs typeface="Arial Hebrew" charset="-79"/>
              </a:rPr>
              <a:t>…??</a:t>
            </a:r>
            <a:endParaRPr lang="it-IT" sz="2000" dirty="0">
              <a:latin typeface="Arial Hebrew" charset="-79"/>
              <a:ea typeface="Arial Hebrew" charset="-79"/>
              <a:cs typeface="Arial Hebrew" charset="-79"/>
            </a:endParaRPr>
          </a:p>
        </p:txBody>
      </p:sp>
    </p:spTree>
    <p:extLst>
      <p:ext uri="{BB962C8B-B14F-4D97-AF65-F5344CB8AC3E}">
        <p14:creationId xmlns:p14="http://schemas.microsoft.com/office/powerpoint/2010/main" val="285912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Segnaposto contenuto 5"/>
          <p:cNvSpPr>
            <a:spLocks noGrp="1"/>
          </p:cNvSpPr>
          <p:nvPr>
            <p:ph idx="1"/>
          </p:nvPr>
        </p:nvSpPr>
        <p:spPr>
          <a:xfrm>
            <a:off x="983650" y="732884"/>
            <a:ext cx="7174513" cy="5223415"/>
          </a:xfrm>
        </p:spPr>
        <p:txBody>
          <a:bodyPr>
            <a:normAutofit/>
          </a:bodyPr>
          <a:lstStyle/>
          <a:p>
            <a:pPr marL="0" lvl="0" indent="0">
              <a:buNone/>
            </a:pPr>
            <a:r>
              <a:rPr lang="it-IT" dirty="0" smtClean="0"/>
              <a:t>Giovanni</a:t>
            </a:r>
          </a:p>
          <a:p>
            <a:pPr lvl="0">
              <a:buSzPct val="98000"/>
              <a:buFont typeface="AppleSymbols" charset="0"/>
              <a:buChar char="⎻"/>
            </a:pPr>
            <a:r>
              <a:rPr lang="it-IT" sz="2800" i="1" dirty="0" smtClean="0"/>
              <a:t>Novantenne, triplice bypass coronarico</a:t>
            </a:r>
          </a:p>
          <a:p>
            <a:pPr lvl="0">
              <a:buSzPct val="98000"/>
              <a:buFont typeface="AppleSymbols" charset="0"/>
              <a:buChar char="⎻"/>
            </a:pPr>
            <a:r>
              <a:rPr lang="it-IT" sz="2800" i="1" dirty="0" smtClean="0"/>
              <a:t>Shock emorragico</a:t>
            </a:r>
          </a:p>
          <a:p>
            <a:pPr lvl="0">
              <a:buSzPct val="98000"/>
              <a:buFont typeface="AppleSymbols" charset="0"/>
              <a:buChar char="⎻"/>
            </a:pPr>
            <a:r>
              <a:rPr lang="it-IT" sz="2800" i="1" dirty="0" smtClean="0"/>
              <a:t>Difficile svezzamento dal respiratore</a:t>
            </a:r>
          </a:p>
          <a:p>
            <a:pPr lvl="0">
              <a:buSzPct val="98000"/>
              <a:buFont typeface="AppleSymbols" charset="0"/>
              <a:buChar char="⎻"/>
            </a:pPr>
            <a:r>
              <a:rPr lang="it-IT" sz="2800" i="1" dirty="0" err="1" smtClean="0"/>
              <a:t>Tracheostomia</a:t>
            </a:r>
            <a:endParaRPr lang="it-IT" sz="2800" i="1" dirty="0" smtClean="0"/>
          </a:p>
          <a:p>
            <a:pPr lvl="0">
              <a:buSzPct val="98000"/>
              <a:buFont typeface="AppleSymbols" charset="0"/>
              <a:buChar char="⎻"/>
            </a:pPr>
            <a:r>
              <a:rPr lang="it-IT" sz="2800" i="1" dirty="0" smtClean="0"/>
              <a:t>Polmoniti recidivanti</a:t>
            </a:r>
          </a:p>
          <a:p>
            <a:pPr lvl="0">
              <a:buSzPct val="98000"/>
              <a:buFont typeface="AppleSymbols" charset="0"/>
              <a:buChar char="⎻"/>
            </a:pPr>
            <a:r>
              <a:rPr lang="it-IT" sz="2800" i="1" dirty="0" smtClean="0"/>
              <a:t>Come si pone l’individuo di fronte al principio di giustizia distributiva?</a:t>
            </a:r>
            <a:endParaRPr lang="it-IT" sz="2800" i="1" dirty="0"/>
          </a:p>
          <a:p>
            <a:pPr marL="0" lvl="0" indent="0">
              <a:buNone/>
            </a:pPr>
            <a:endParaRPr lang="it-IT" dirty="0"/>
          </a:p>
          <a:p>
            <a:pPr marL="0" indent="0">
              <a:buNone/>
            </a:pPr>
            <a:endParaRPr lang="it-IT" dirty="0" smtClean="0"/>
          </a:p>
          <a:p>
            <a:pPr marL="0" indent="0">
              <a:buNone/>
            </a:pPr>
            <a:endParaRPr lang="it-IT" dirty="0" smtClean="0"/>
          </a:p>
        </p:txBody>
      </p:sp>
      <p:sp>
        <p:nvSpPr>
          <p:cNvPr id="548867" name="Segnaposto numero diapositiva 3"/>
          <p:cNvSpPr>
            <a:spLocks noGrp="1"/>
          </p:cNvSpPr>
          <p:nvPr>
            <p:ph type="sldNum" sz="quarter" idx="10"/>
          </p:nvPr>
        </p:nvSpPr>
        <p:spPr>
          <a:noFill/>
        </p:spPr>
        <p:txBody>
          <a:bodyPr/>
          <a:lstStyle/>
          <a:p>
            <a:fld id="{632DB541-3771-4A50-80E6-0E0AE63B5999}" type="slidenum">
              <a:rPr lang="en-US" smtClean="0">
                <a:latin typeface="Palatino"/>
                <a:ea typeface="Palatino"/>
                <a:cs typeface="Palatino"/>
                <a:sym typeface="Palatino"/>
              </a:rPr>
              <a:pPr/>
              <a:t>33</a:t>
            </a:fld>
            <a:endParaRPr lang="en-US" smtClean="0">
              <a:latin typeface="Palatino"/>
              <a:ea typeface="Palatino"/>
              <a:cs typeface="Palatino"/>
              <a:sym typeface="Palatino"/>
            </a:endParaRPr>
          </a:p>
        </p:txBody>
      </p:sp>
    </p:spTree>
    <p:extLst>
      <p:ext uri="{BB962C8B-B14F-4D97-AF65-F5344CB8AC3E}">
        <p14:creationId xmlns:p14="http://schemas.microsoft.com/office/powerpoint/2010/main" val="1991637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Segnaposto contenuto 5"/>
          <p:cNvSpPr>
            <a:spLocks noGrp="1"/>
          </p:cNvSpPr>
          <p:nvPr>
            <p:ph idx="1"/>
          </p:nvPr>
        </p:nvSpPr>
        <p:spPr>
          <a:xfrm>
            <a:off x="983650" y="732884"/>
            <a:ext cx="7174513" cy="5223415"/>
          </a:xfrm>
        </p:spPr>
        <p:txBody>
          <a:bodyPr>
            <a:normAutofit lnSpcReduction="10000"/>
          </a:bodyPr>
          <a:lstStyle/>
          <a:p>
            <a:pPr marL="0" lvl="0" indent="0">
              <a:buNone/>
            </a:pPr>
            <a:r>
              <a:rPr lang="it-IT" dirty="0" smtClean="0"/>
              <a:t>Mariella 75 aa</a:t>
            </a:r>
          </a:p>
          <a:p>
            <a:pPr lvl="0">
              <a:buSzPct val="98000"/>
              <a:buFont typeface="AppleSymbols" charset="0"/>
              <a:buChar char="⎻"/>
            </a:pPr>
            <a:r>
              <a:rPr lang="it-IT" sz="2800" i="1" dirty="0" smtClean="0"/>
              <a:t>Attrice, vive ancora nel mondo “up”</a:t>
            </a:r>
          </a:p>
          <a:p>
            <a:pPr lvl="0">
              <a:buSzPct val="98000"/>
              <a:buFont typeface="AppleSymbols" charset="0"/>
              <a:buChar char="⎻"/>
            </a:pPr>
            <a:r>
              <a:rPr lang="it-IT" sz="2800" i="1" dirty="0" smtClean="0"/>
              <a:t>Non vi sono più parenti</a:t>
            </a:r>
          </a:p>
          <a:p>
            <a:pPr lvl="0">
              <a:buSzPct val="98000"/>
              <a:buFont typeface="AppleSymbols" charset="0"/>
              <a:buChar char="⎻"/>
            </a:pPr>
            <a:r>
              <a:rPr lang="it-IT" sz="2800" i="1" dirty="0" smtClean="0"/>
              <a:t>Grave ictus invalidante</a:t>
            </a:r>
          </a:p>
          <a:p>
            <a:pPr lvl="0">
              <a:buSzPct val="98000"/>
              <a:buFont typeface="AppleSymbols" charset="0"/>
              <a:buChar char="⎻"/>
            </a:pPr>
            <a:r>
              <a:rPr lang="it-IT" sz="2800" i="1" dirty="0" smtClean="0"/>
              <a:t>Difficile svezzamento dal respiratore</a:t>
            </a:r>
          </a:p>
          <a:p>
            <a:pPr lvl="0">
              <a:buSzPct val="98000"/>
              <a:buFont typeface="AppleSymbols" charset="0"/>
              <a:buChar char="⎻"/>
            </a:pPr>
            <a:r>
              <a:rPr lang="it-IT" sz="2800" i="1" dirty="0" smtClean="0"/>
              <a:t>Polmoniti recidivanti</a:t>
            </a:r>
          </a:p>
          <a:p>
            <a:pPr lvl="0">
              <a:buSzPct val="98000"/>
              <a:buFont typeface="AppleSymbols" charset="0"/>
              <a:buChar char="⎻"/>
            </a:pPr>
            <a:r>
              <a:rPr lang="it-IT" sz="2800" i="1" dirty="0" smtClean="0"/>
              <a:t>Attendere che il corpo si esaurisca, nella speranza, miracolosa, di una ripresa con gravi deficit funzionali e cognitivi?</a:t>
            </a:r>
          </a:p>
          <a:p>
            <a:pPr lvl="0">
              <a:buSzPct val="98000"/>
              <a:buFont typeface="AppleSymbols" charset="0"/>
              <a:buChar char="⎻"/>
            </a:pPr>
            <a:r>
              <a:rPr lang="it-IT" sz="2800" i="1" dirty="0" smtClean="0"/>
              <a:t>Il ritrovamento di volontà scritte, la legge garantisce l’autonomia: tutto più semplice?</a:t>
            </a:r>
            <a:endParaRPr lang="it-IT" sz="2800" i="1" dirty="0"/>
          </a:p>
          <a:p>
            <a:pPr marL="0" lvl="0" indent="0">
              <a:buNone/>
            </a:pPr>
            <a:endParaRPr lang="it-IT" dirty="0"/>
          </a:p>
          <a:p>
            <a:pPr marL="0" indent="0">
              <a:buNone/>
            </a:pPr>
            <a:endParaRPr lang="it-IT" dirty="0" smtClean="0"/>
          </a:p>
          <a:p>
            <a:pPr marL="0" indent="0">
              <a:buNone/>
            </a:pPr>
            <a:endParaRPr lang="it-IT" dirty="0" smtClean="0"/>
          </a:p>
        </p:txBody>
      </p:sp>
      <p:sp>
        <p:nvSpPr>
          <p:cNvPr id="548867" name="Segnaposto numero diapositiva 3"/>
          <p:cNvSpPr>
            <a:spLocks noGrp="1"/>
          </p:cNvSpPr>
          <p:nvPr>
            <p:ph type="sldNum" sz="quarter" idx="10"/>
          </p:nvPr>
        </p:nvSpPr>
        <p:spPr>
          <a:noFill/>
        </p:spPr>
        <p:txBody>
          <a:bodyPr/>
          <a:lstStyle/>
          <a:p>
            <a:fld id="{632DB541-3771-4A50-80E6-0E0AE63B5999}" type="slidenum">
              <a:rPr lang="en-US" smtClean="0">
                <a:latin typeface="Palatino"/>
                <a:ea typeface="Palatino"/>
                <a:cs typeface="Palatino"/>
                <a:sym typeface="Palatino"/>
              </a:rPr>
              <a:pPr/>
              <a:t>34</a:t>
            </a:fld>
            <a:endParaRPr lang="en-US" smtClean="0">
              <a:latin typeface="Palatino"/>
              <a:ea typeface="Palatino"/>
              <a:cs typeface="Palatino"/>
              <a:sym typeface="Palatino"/>
            </a:endParaRPr>
          </a:p>
        </p:txBody>
      </p:sp>
    </p:spTree>
    <p:extLst>
      <p:ext uri="{BB962C8B-B14F-4D97-AF65-F5344CB8AC3E}">
        <p14:creationId xmlns:p14="http://schemas.microsoft.com/office/powerpoint/2010/main" val="4355322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382553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14325" y="314325"/>
            <a:ext cx="8229600" cy="4525963"/>
          </a:xfrm>
        </p:spPr>
        <p:txBody>
          <a:bodyPr>
            <a:noAutofit/>
          </a:bodyPr>
          <a:lstStyle/>
          <a:p>
            <a:pPr marL="0" indent="0" algn="ctr">
              <a:buNone/>
            </a:pPr>
            <a:r>
              <a:rPr lang="it-IT" sz="2000" dirty="0"/>
              <a:t>… Una cosa vorrei: che tu,</a:t>
            </a:r>
          </a:p>
          <a:p>
            <a:pPr marL="0" indent="0" algn="ctr">
              <a:buNone/>
            </a:pPr>
            <a:r>
              <a:rPr lang="it-IT" sz="2000" dirty="0"/>
              <a:t>sempre cantata da me</a:t>
            </a:r>
          </a:p>
          <a:p>
            <a:pPr marL="0" indent="0" algn="ctr">
              <a:buNone/>
            </a:pPr>
            <a:r>
              <a:rPr lang="it-IT" sz="2000" dirty="0"/>
              <a:t>con gonfio cuore,</a:t>
            </a:r>
          </a:p>
          <a:p>
            <a:pPr marL="0" indent="0" algn="ctr">
              <a:buNone/>
            </a:pPr>
            <a:r>
              <a:rPr lang="it-IT" sz="2000" dirty="0"/>
              <a:t>non mi cogliessi</a:t>
            </a:r>
          </a:p>
          <a:p>
            <a:pPr marL="0" indent="0" algn="ctr">
              <a:buNone/>
            </a:pPr>
            <a:r>
              <a:rPr lang="it-IT" sz="2000" dirty="0"/>
              <a:t>come cane da qualche</a:t>
            </a:r>
          </a:p>
          <a:p>
            <a:pPr marL="0" indent="0" algn="ctr">
              <a:buNone/>
            </a:pPr>
            <a:r>
              <a:rPr lang="it-IT" sz="2000" dirty="0"/>
              <a:t>autostrada, oppure</a:t>
            </a:r>
          </a:p>
          <a:p>
            <a:pPr marL="0" indent="0" algn="ctr">
              <a:buNone/>
            </a:pPr>
            <a:r>
              <a:rPr lang="it-IT" sz="2000" dirty="0"/>
              <a:t>mi lasciassi inconscio</a:t>
            </a:r>
          </a:p>
          <a:p>
            <a:pPr marL="0" indent="0" algn="ctr">
              <a:buNone/>
            </a:pPr>
            <a:r>
              <a:rPr lang="it-IT" sz="2000" dirty="0"/>
              <a:t>per lunghi anni,</a:t>
            </a:r>
          </a:p>
          <a:p>
            <a:pPr marL="0" indent="0" algn="ctr">
              <a:buNone/>
            </a:pPr>
            <a:r>
              <a:rPr lang="it-IT" sz="2000" dirty="0"/>
              <a:t>inutile peso agli amici</a:t>
            </a:r>
          </a:p>
          <a:p>
            <a:pPr marL="0" indent="0" algn="ctr">
              <a:buNone/>
            </a:pPr>
            <a:r>
              <a:rPr lang="it-IT" sz="2000" dirty="0"/>
              <a:t>(già da sani non si comunica!)</a:t>
            </a:r>
          </a:p>
          <a:p>
            <a:pPr marL="0" indent="0" algn="ctr">
              <a:buNone/>
            </a:pPr>
            <a:r>
              <a:rPr lang="it-IT" sz="2000" dirty="0"/>
              <a:t>le inesplorabili isole,</a:t>
            </a:r>
          </a:p>
          <a:p>
            <a:pPr marL="0" indent="0" algn="ctr">
              <a:buNone/>
            </a:pPr>
            <a:r>
              <a:rPr lang="it-IT" sz="2000" dirty="0"/>
              <a:t>queste isole, </a:t>
            </a:r>
          </a:p>
          <a:p>
            <a:pPr marL="0" indent="0" algn="ctr">
              <a:buNone/>
            </a:pPr>
            <a:r>
              <a:rPr lang="it-IT" sz="2000" dirty="0"/>
              <a:t>di crudeli solitudini</a:t>
            </a:r>
          </a:p>
          <a:p>
            <a:pPr marL="0" indent="0" algn="ctr">
              <a:buNone/>
            </a:pPr>
            <a:r>
              <a:rPr lang="it-IT" sz="2000" dirty="0"/>
              <a:t>che sono i sopravvissuti a se stessi,</a:t>
            </a:r>
          </a:p>
          <a:p>
            <a:pPr marL="0" indent="0" algn="ctr">
              <a:buNone/>
            </a:pPr>
            <a:r>
              <a:rPr lang="it-IT" sz="2000" dirty="0"/>
              <a:t>i rifiutati persino da te, o morte! …</a:t>
            </a:r>
          </a:p>
          <a:p>
            <a:pPr marL="0" indent="0" algn="ctr">
              <a:buNone/>
            </a:pPr>
            <a:endParaRPr lang="it-IT" sz="2000" dirty="0"/>
          </a:p>
          <a:p>
            <a:pPr marL="0" lvl="0" indent="0" algn="ctr">
              <a:buNone/>
            </a:pPr>
            <a:r>
              <a:rPr lang="it-IT" sz="1800" i="1" dirty="0">
                <a:solidFill>
                  <a:prstClr val="black"/>
                </a:solidFill>
              </a:rPr>
              <a:t>David Maria Turoldo</a:t>
            </a:r>
          </a:p>
          <a:p>
            <a:pPr marL="0" indent="0" algn="ctr">
              <a:buNone/>
            </a:pPr>
            <a:endParaRPr lang="it-IT" sz="2000" dirty="0"/>
          </a:p>
        </p:txBody>
      </p:sp>
    </p:spTree>
    <p:extLst>
      <p:ext uri="{BB962C8B-B14F-4D97-AF65-F5344CB8AC3E}">
        <p14:creationId xmlns:p14="http://schemas.microsoft.com/office/powerpoint/2010/main" val="2315294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lvl1pPr eaLnBrk="0" hangingPunct="0">
              <a:defRPr sz="2100">
                <a:solidFill>
                  <a:srgbClr val="263750"/>
                </a:solidFill>
                <a:latin typeface="Palatino" charset="0"/>
                <a:ea typeface="ヒラギノ明朝 ProN W3" charset="0"/>
                <a:cs typeface="ヒラギノ明朝 ProN W3" charset="0"/>
                <a:sym typeface="Palatino" charset="0"/>
              </a:defRPr>
            </a:lvl1pPr>
            <a:lvl2pPr marL="26669796" indent="-26348339" eaLnBrk="0" hangingPunct="0">
              <a:defRPr sz="2100">
                <a:solidFill>
                  <a:srgbClr val="263750"/>
                </a:solidFill>
                <a:latin typeface="Palatino" charset="0"/>
                <a:ea typeface="ヒラギノ明朝 ProN W3" charset="0"/>
                <a:cs typeface="ヒラギノ明朝 ProN W3" charset="0"/>
                <a:sym typeface="Palatino" charset="0"/>
              </a:defRPr>
            </a:lvl2pPr>
            <a:lvl3pPr eaLnBrk="0" hangingPunct="0">
              <a:defRPr sz="2100">
                <a:solidFill>
                  <a:srgbClr val="263750"/>
                </a:solidFill>
                <a:latin typeface="Palatino" charset="0"/>
                <a:ea typeface="ヒラギノ明朝 ProN W3" charset="0"/>
                <a:cs typeface="ヒラギノ明朝 ProN W3" charset="0"/>
                <a:sym typeface="Palatino" charset="0"/>
              </a:defRPr>
            </a:lvl3pPr>
            <a:lvl4pPr eaLnBrk="0" hangingPunct="0">
              <a:defRPr sz="2100">
                <a:solidFill>
                  <a:srgbClr val="263750"/>
                </a:solidFill>
                <a:latin typeface="Palatino" charset="0"/>
                <a:ea typeface="ヒラギノ明朝 ProN W3" charset="0"/>
                <a:cs typeface="ヒラギノ明朝 ProN W3" charset="0"/>
                <a:sym typeface="Palatino" charset="0"/>
              </a:defRPr>
            </a:lvl4pPr>
            <a:lvl5pPr eaLnBrk="0" hangingPunct="0">
              <a:defRPr sz="2100">
                <a:solidFill>
                  <a:srgbClr val="263750"/>
                </a:solidFill>
                <a:latin typeface="Palatino" charset="0"/>
                <a:ea typeface="ヒラギノ明朝 ProN W3" charset="0"/>
                <a:cs typeface="ヒラギノ明朝 ProN W3" charset="0"/>
                <a:sym typeface="Palatino" charset="0"/>
              </a:defRPr>
            </a:lvl5pPr>
            <a:lvl6pPr marL="321457"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6pPr>
            <a:lvl7pPr marL="642915"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7pPr>
            <a:lvl8pPr marL="964372"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8pPr>
            <a:lvl9pPr marL="1285829"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9pPr>
          </a:lstStyle>
          <a:p>
            <a:pPr eaLnBrk="1" hangingPunct="1">
              <a:defRPr/>
            </a:pPr>
            <a:fld id="{A17F1A17-5249-4762-BA77-217572C0301D}" type="slidenum">
              <a:rPr lang="en-US" sz="1100">
                <a:solidFill>
                  <a:srgbClr val="FEFFFE"/>
                </a:solidFill>
                <a:cs typeface="Palatino" charset="0"/>
              </a:rPr>
              <a:pPr eaLnBrk="1" hangingPunct="1">
                <a:defRPr/>
              </a:pPr>
              <a:t>37</a:t>
            </a:fld>
            <a:endParaRPr lang="en-US" sz="1100">
              <a:solidFill>
                <a:srgbClr val="FEFFFE"/>
              </a:solidFill>
              <a:cs typeface="Palatino" charset="0"/>
            </a:endParaRPr>
          </a:p>
        </p:txBody>
      </p:sp>
      <p:sp>
        <p:nvSpPr>
          <p:cNvPr id="543746" name="Rectangle 1"/>
          <p:cNvSpPr>
            <a:spLocks noGrp="1" noChangeArrowheads="1"/>
          </p:cNvSpPr>
          <p:nvPr>
            <p:ph type="body" idx="1"/>
          </p:nvPr>
        </p:nvSpPr>
        <p:spPr>
          <a:xfrm>
            <a:off x="250031" y="4071937"/>
            <a:ext cx="4089797" cy="2214563"/>
          </a:xfrm>
        </p:spPr>
        <p:txBody>
          <a:bodyPr/>
          <a:lstStyle/>
          <a:p>
            <a:pPr marL="0" indent="0"/>
            <a:r>
              <a:rPr lang="en-US" sz="1900"/>
              <a:t>Bisogna accettare l'impossibilità di eliminare una parte: quella esistenziale. È  una sofferenza che tutti possono </a:t>
            </a:r>
            <a:r>
              <a:rPr lang="en-US" sz="1900" b="1"/>
              <a:t>sopportare, ma a condizione di non sentirsi soli</a:t>
            </a:r>
            <a:r>
              <a:rPr lang="en-US" sz="1900"/>
              <a:t>. Vale per i terapeuti come per le famiglie</a:t>
            </a:r>
          </a:p>
        </p:txBody>
      </p:sp>
      <p:sp>
        <p:nvSpPr>
          <p:cNvPr id="543747" name="Rectangle 2"/>
          <p:cNvSpPr>
            <a:spLocks/>
          </p:cNvSpPr>
          <p:nvPr/>
        </p:nvSpPr>
        <p:spPr bwMode="auto">
          <a:xfrm>
            <a:off x="285750" y="375047"/>
            <a:ext cx="4089797" cy="2098477"/>
          </a:xfrm>
          <a:prstGeom prst="rect">
            <a:avLst/>
          </a:prstGeom>
          <a:noFill/>
          <a:ln w="9525">
            <a:noFill/>
            <a:miter lim="800000"/>
            <a:headEnd/>
            <a:tailEnd/>
          </a:ln>
        </p:spPr>
        <p:txBody>
          <a:bodyPr lIns="0" tIns="0" rIns="0" bIns="0"/>
          <a:lstStyle/>
          <a:p>
            <a:pPr>
              <a:spcBef>
                <a:spcPts val="703"/>
              </a:spcBef>
            </a:pPr>
            <a:endParaRPr lang="en-US" sz="2500" dirty="0" smtClean="0">
              <a:solidFill>
                <a:srgbClr val="4A71A9"/>
              </a:solidFill>
              <a:ea typeface="Palatino"/>
              <a:cs typeface="Palatino"/>
            </a:endParaRPr>
          </a:p>
          <a:p>
            <a:pPr>
              <a:spcBef>
                <a:spcPts val="703"/>
              </a:spcBef>
            </a:pPr>
            <a:r>
              <a:rPr lang="en-US" sz="2500" dirty="0" smtClean="0">
                <a:solidFill>
                  <a:srgbClr val="4A71A9"/>
                </a:solidFill>
                <a:ea typeface="Palatino"/>
                <a:cs typeface="Palatino"/>
              </a:rPr>
              <a:t>La </a:t>
            </a:r>
            <a:r>
              <a:rPr lang="en-US" sz="2500" dirty="0" err="1">
                <a:solidFill>
                  <a:srgbClr val="4A71A9"/>
                </a:solidFill>
                <a:ea typeface="Palatino"/>
                <a:cs typeface="Palatino"/>
              </a:rPr>
              <a:t>sensazione</a:t>
            </a:r>
            <a:r>
              <a:rPr lang="en-US" sz="2500" dirty="0">
                <a:solidFill>
                  <a:srgbClr val="4A71A9"/>
                </a:solidFill>
                <a:ea typeface="Palatino"/>
                <a:cs typeface="Palatino"/>
              </a:rPr>
              <a:t> di </a:t>
            </a:r>
            <a:r>
              <a:rPr lang="en-US" sz="2500" dirty="0" err="1">
                <a:solidFill>
                  <a:srgbClr val="4A71A9"/>
                </a:solidFill>
                <a:ea typeface="Palatino"/>
                <a:cs typeface="Palatino"/>
              </a:rPr>
              <a:t>essere</a:t>
            </a:r>
            <a:r>
              <a:rPr lang="en-US" sz="2500" dirty="0">
                <a:solidFill>
                  <a:srgbClr val="4A71A9"/>
                </a:solidFill>
                <a:ea typeface="Palatino"/>
                <a:cs typeface="Palatino"/>
              </a:rPr>
              <a:t> inutile, </a:t>
            </a:r>
            <a:r>
              <a:rPr lang="en-US" sz="2500" dirty="0" err="1">
                <a:solidFill>
                  <a:srgbClr val="4A71A9"/>
                </a:solidFill>
                <a:ea typeface="Palatino"/>
                <a:cs typeface="Palatino"/>
              </a:rPr>
              <a:t>impotente</a:t>
            </a:r>
            <a:r>
              <a:rPr lang="en-US" sz="2500" dirty="0">
                <a:solidFill>
                  <a:srgbClr val="4A71A9"/>
                </a:solidFill>
                <a:ea typeface="Palatino"/>
                <a:cs typeface="Palatino"/>
              </a:rPr>
              <a:t> al </a:t>
            </a:r>
            <a:r>
              <a:rPr lang="en-US" sz="2500" dirty="0" err="1">
                <a:solidFill>
                  <a:srgbClr val="4A71A9"/>
                </a:solidFill>
                <a:ea typeface="Palatino"/>
                <a:cs typeface="Palatino"/>
              </a:rPr>
              <a:t>capezzale</a:t>
            </a:r>
            <a:r>
              <a:rPr lang="en-US" sz="2500" dirty="0">
                <a:solidFill>
                  <a:srgbClr val="4A71A9"/>
                </a:solidFill>
                <a:ea typeface="Palatino"/>
                <a:cs typeface="Palatino"/>
              </a:rPr>
              <a:t> di </a:t>
            </a:r>
            <a:r>
              <a:rPr lang="en-US" sz="2500" dirty="0" err="1">
                <a:solidFill>
                  <a:srgbClr val="4A71A9"/>
                </a:solidFill>
                <a:ea typeface="Palatino"/>
                <a:cs typeface="Palatino"/>
              </a:rPr>
              <a:t>una</a:t>
            </a:r>
            <a:r>
              <a:rPr lang="en-US" sz="2500" dirty="0">
                <a:solidFill>
                  <a:srgbClr val="4A71A9"/>
                </a:solidFill>
                <a:ea typeface="Palatino"/>
                <a:cs typeface="Palatino"/>
              </a:rPr>
              <a:t> persona </a:t>
            </a:r>
            <a:r>
              <a:rPr lang="en-US" sz="2500" dirty="0" err="1">
                <a:solidFill>
                  <a:srgbClr val="4A71A9"/>
                </a:solidFill>
                <a:ea typeface="Palatino"/>
                <a:cs typeface="Palatino"/>
              </a:rPr>
              <a:t>prossima</a:t>
            </a:r>
            <a:r>
              <a:rPr lang="en-US" sz="2500" dirty="0">
                <a:solidFill>
                  <a:srgbClr val="4A71A9"/>
                </a:solidFill>
                <a:ea typeface="Palatino"/>
                <a:cs typeface="Palatino"/>
              </a:rPr>
              <a:t> </a:t>
            </a:r>
            <a:r>
              <a:rPr lang="en-US" sz="2500" dirty="0" err="1">
                <a:solidFill>
                  <a:srgbClr val="4A71A9"/>
                </a:solidFill>
                <a:ea typeface="Palatino"/>
                <a:cs typeface="Palatino"/>
              </a:rPr>
              <a:t>alla</a:t>
            </a:r>
            <a:r>
              <a:rPr lang="en-US" sz="2500" dirty="0">
                <a:solidFill>
                  <a:srgbClr val="4A71A9"/>
                </a:solidFill>
                <a:ea typeface="Palatino"/>
                <a:cs typeface="Palatino"/>
              </a:rPr>
              <a:t> </a:t>
            </a:r>
            <a:r>
              <a:rPr lang="en-US" sz="2500" dirty="0" err="1">
                <a:solidFill>
                  <a:srgbClr val="4A71A9"/>
                </a:solidFill>
                <a:ea typeface="Palatino"/>
                <a:cs typeface="Palatino"/>
              </a:rPr>
              <a:t>morte</a:t>
            </a:r>
            <a:r>
              <a:rPr lang="en-US" sz="2500" dirty="0">
                <a:solidFill>
                  <a:srgbClr val="4A71A9"/>
                </a:solidFill>
                <a:ea typeface="Palatino"/>
                <a:cs typeface="Palatino"/>
              </a:rPr>
              <a:t>, conduce </a:t>
            </a:r>
            <a:r>
              <a:rPr lang="en-US" sz="1700" dirty="0" err="1">
                <a:solidFill>
                  <a:srgbClr val="4A71A9"/>
                </a:solidFill>
                <a:ea typeface="Palatino"/>
                <a:cs typeface="Palatino"/>
              </a:rPr>
              <a:t>spesso</a:t>
            </a:r>
            <a:r>
              <a:rPr lang="en-US" sz="2500" dirty="0">
                <a:solidFill>
                  <a:srgbClr val="4A71A9"/>
                </a:solidFill>
                <a:ea typeface="Palatino"/>
                <a:cs typeface="Palatino"/>
              </a:rPr>
              <a:t> </a:t>
            </a:r>
            <a:r>
              <a:rPr lang="en-US" sz="2500" dirty="0" err="1">
                <a:solidFill>
                  <a:srgbClr val="4A71A9"/>
                </a:solidFill>
                <a:ea typeface="Palatino"/>
                <a:cs typeface="Palatino"/>
              </a:rPr>
              <a:t>alla</a:t>
            </a:r>
            <a:r>
              <a:rPr lang="en-US" sz="2500" dirty="0">
                <a:solidFill>
                  <a:srgbClr val="4A71A9"/>
                </a:solidFill>
                <a:ea typeface="Palatino"/>
                <a:cs typeface="Palatino"/>
              </a:rPr>
              <a:t> </a:t>
            </a:r>
            <a:r>
              <a:rPr lang="en-US" sz="2500" dirty="0" err="1">
                <a:solidFill>
                  <a:srgbClr val="4A71A9"/>
                </a:solidFill>
                <a:ea typeface="Palatino"/>
                <a:cs typeface="Palatino"/>
              </a:rPr>
              <a:t>domanda</a:t>
            </a:r>
            <a:r>
              <a:rPr lang="en-US" sz="2500" dirty="0">
                <a:solidFill>
                  <a:srgbClr val="4A71A9"/>
                </a:solidFill>
                <a:ea typeface="Palatino"/>
                <a:cs typeface="Palatino"/>
              </a:rPr>
              <a:t> di </a:t>
            </a:r>
            <a:r>
              <a:rPr lang="en-US" sz="2500" b="1" dirty="0" err="1">
                <a:solidFill>
                  <a:srgbClr val="4A71A9"/>
                </a:solidFill>
                <a:ea typeface="Palatino"/>
                <a:cs typeface="Palatino"/>
              </a:rPr>
              <a:t>abbreviare</a:t>
            </a:r>
            <a:r>
              <a:rPr lang="en-US" sz="2500" b="1" dirty="0">
                <a:solidFill>
                  <a:srgbClr val="4A71A9"/>
                </a:solidFill>
                <a:ea typeface="Palatino"/>
                <a:cs typeface="Palatino"/>
              </a:rPr>
              <a:t> la vita </a:t>
            </a:r>
            <a:r>
              <a:rPr lang="en-US" sz="2500" dirty="0">
                <a:solidFill>
                  <a:srgbClr val="4A71A9"/>
                </a:solidFill>
                <a:ea typeface="Palatino"/>
                <a:cs typeface="Palatino"/>
              </a:rPr>
              <a:t> o di </a:t>
            </a:r>
            <a:r>
              <a:rPr lang="en-US" sz="2500" dirty="0" err="1">
                <a:solidFill>
                  <a:srgbClr val="4A71A9"/>
                </a:solidFill>
                <a:ea typeface="Palatino"/>
                <a:cs typeface="Palatino"/>
              </a:rPr>
              <a:t>mettere</a:t>
            </a:r>
            <a:r>
              <a:rPr lang="en-US" sz="2500" dirty="0">
                <a:solidFill>
                  <a:srgbClr val="4A71A9"/>
                </a:solidFill>
                <a:ea typeface="Palatino"/>
                <a:cs typeface="Palatino"/>
              </a:rPr>
              <a:t> </a:t>
            </a:r>
            <a:r>
              <a:rPr lang="ja-JP" altLang="en-US" sz="2500" dirty="0">
                <a:solidFill>
                  <a:srgbClr val="4A71A9"/>
                </a:solidFill>
                <a:ea typeface="Palatino"/>
                <a:cs typeface="Palatino"/>
              </a:rPr>
              <a:t>“</a:t>
            </a:r>
            <a:r>
              <a:rPr lang="en-US" sz="2500" dirty="0" err="1">
                <a:solidFill>
                  <a:srgbClr val="4A71A9"/>
                </a:solidFill>
                <a:ea typeface="Palatino"/>
                <a:cs typeface="Palatino"/>
              </a:rPr>
              <a:t>il</a:t>
            </a:r>
            <a:r>
              <a:rPr lang="en-US" sz="2500" dirty="0">
                <a:solidFill>
                  <a:srgbClr val="4A71A9"/>
                </a:solidFill>
                <a:ea typeface="Palatino"/>
                <a:cs typeface="Palatino"/>
              </a:rPr>
              <a:t> </a:t>
            </a:r>
            <a:r>
              <a:rPr lang="en-US" sz="2500" dirty="0" err="1">
                <a:solidFill>
                  <a:srgbClr val="4A71A9"/>
                </a:solidFill>
                <a:ea typeface="Palatino"/>
                <a:cs typeface="Palatino"/>
              </a:rPr>
              <a:t>silenziatore</a:t>
            </a:r>
            <a:r>
              <a:rPr lang="ja-JP" altLang="en-US" sz="2500" dirty="0">
                <a:solidFill>
                  <a:srgbClr val="4A71A9"/>
                </a:solidFill>
                <a:ea typeface="Palatino"/>
                <a:cs typeface="Palatino"/>
              </a:rPr>
              <a:t>”</a:t>
            </a:r>
            <a:endParaRPr lang="en-US" sz="2500" dirty="0">
              <a:solidFill>
                <a:srgbClr val="4A71A9"/>
              </a:solidFill>
              <a:ea typeface="Palatino"/>
              <a:cs typeface="Palatino"/>
            </a:endParaRPr>
          </a:p>
        </p:txBody>
      </p:sp>
      <p:pic>
        <p:nvPicPr>
          <p:cNvPr id="543748" name="Picture 3"/>
          <p:cNvPicPr>
            <a:picLocks noChangeAspect="1" noChangeArrowheads="1"/>
          </p:cNvPicPr>
          <p:nvPr/>
        </p:nvPicPr>
        <p:blipFill>
          <a:blip r:embed="rId3"/>
          <a:srcRect/>
          <a:stretch>
            <a:fillRect/>
          </a:stretch>
        </p:blipFill>
        <p:spPr bwMode="auto">
          <a:xfrm>
            <a:off x="4920258" y="0"/>
            <a:ext cx="4205883" cy="6840141"/>
          </a:xfrm>
          <a:prstGeom prst="rect">
            <a:avLst/>
          </a:prstGeom>
          <a:noFill/>
          <a:ln w="9525">
            <a:noFill/>
            <a:miter lim="800000"/>
            <a:headEnd/>
            <a:tailEnd/>
          </a:ln>
        </p:spPr>
      </p:pic>
    </p:spTree>
    <p:extLst>
      <p:ext uri="{BB962C8B-B14F-4D97-AF65-F5344CB8AC3E}">
        <p14:creationId xmlns:p14="http://schemas.microsoft.com/office/powerpoint/2010/main" val="902393581"/>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89" name="Segnaposto numero diapositiva 3"/>
          <p:cNvSpPr>
            <a:spLocks noGrp="1"/>
          </p:cNvSpPr>
          <p:nvPr>
            <p:ph type="sldNum" sz="quarter" idx="10"/>
          </p:nvPr>
        </p:nvSpPr>
        <p:spPr>
          <a:noFill/>
          <a:ln w="9525"/>
        </p:spPr>
        <p:txBody>
          <a:bodyPr/>
          <a:lstStyle/>
          <a:p>
            <a:fld id="{94F8009B-3833-4393-83FC-93DF2A6D2AB6}" type="slidenum">
              <a:rPr lang="en-US" smtClean="0">
                <a:latin typeface="Palatino"/>
                <a:ea typeface="Palatino"/>
                <a:cs typeface="Palatino"/>
                <a:sym typeface="Palatino"/>
              </a:rPr>
              <a:pPr/>
              <a:t>38</a:t>
            </a:fld>
            <a:endParaRPr lang="en-US" smtClean="0">
              <a:latin typeface="Palatino"/>
              <a:ea typeface="Palatino"/>
              <a:cs typeface="Palatino"/>
              <a:sym typeface="Palatino"/>
            </a:endParaRPr>
          </a:p>
        </p:txBody>
      </p:sp>
      <p:sp>
        <p:nvSpPr>
          <p:cNvPr id="91137" name="Rectangle 1"/>
          <p:cNvSpPr>
            <a:spLocks/>
          </p:cNvSpPr>
          <p:nvPr/>
        </p:nvSpPr>
        <p:spPr bwMode="auto">
          <a:xfrm>
            <a:off x="3203525" y="1699989"/>
            <a:ext cx="5348883" cy="2553891"/>
          </a:xfrm>
          <a:prstGeom prst="rect">
            <a:avLst/>
          </a:prstGeom>
          <a:noFill/>
          <a:ln w="12700" cap="flat">
            <a:noFill/>
            <a:miter lim="800000"/>
            <a:headEnd type="none" w="med" len="med"/>
            <a:tailEnd type="none" w="med" len="med"/>
          </a:ln>
        </p:spPr>
        <p:txBody>
          <a:bodyPr lIns="0" tIns="0" rIns="0" bIns="0" anchor="ctr"/>
          <a:lstStyle/>
          <a:p>
            <a:pPr algn="ctr">
              <a:spcBef>
                <a:spcPts val="976"/>
              </a:spcBef>
              <a:defRPr/>
            </a:pPr>
            <a:r>
              <a:rPr lang="en-US" sz="4400">
                <a:effectLst>
                  <a:outerShdw blurRad="38100" dist="38100" dir="2700000" algn="tl">
                    <a:srgbClr val="000000"/>
                  </a:outerShdw>
                </a:effectLst>
                <a:latin typeface="Monotype Corsiva" charset="0"/>
                <a:ea typeface="ヒラギノ明朝 ProN W3" charset="0"/>
                <a:cs typeface="Monotype Corsiva" charset="0"/>
                <a:sym typeface="Monotype Corsiva" charset="0"/>
              </a:rPr>
              <a:t>Come possiamo assistere pazienti inguaribili  perchè ottengano il meglio dalla loro condizione?</a:t>
            </a:r>
          </a:p>
        </p:txBody>
      </p:sp>
    </p:spTree>
    <p:extLst>
      <p:ext uri="{BB962C8B-B14F-4D97-AF65-F5344CB8AC3E}">
        <p14:creationId xmlns:p14="http://schemas.microsoft.com/office/powerpoint/2010/main" val="3120417315"/>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1" name="Segnaposto numero diapositiva 3"/>
          <p:cNvSpPr>
            <a:spLocks noGrp="1"/>
          </p:cNvSpPr>
          <p:nvPr>
            <p:ph type="sldNum" sz="quarter" idx="10"/>
          </p:nvPr>
        </p:nvSpPr>
        <p:spPr>
          <a:noFill/>
          <a:ln w="9525"/>
        </p:spPr>
        <p:txBody>
          <a:bodyPr/>
          <a:lstStyle/>
          <a:p>
            <a:fld id="{1490B07F-F5A5-4A47-9873-CCD4C46C07CF}" type="slidenum">
              <a:rPr lang="en-US" smtClean="0">
                <a:latin typeface="Palatino"/>
                <a:ea typeface="Palatino"/>
                <a:cs typeface="Palatino"/>
                <a:sym typeface="Palatino"/>
              </a:rPr>
              <a:pPr/>
              <a:t>39</a:t>
            </a:fld>
            <a:endParaRPr lang="en-US" smtClean="0">
              <a:latin typeface="Palatino"/>
              <a:ea typeface="Palatino"/>
              <a:cs typeface="Palatino"/>
              <a:sym typeface="Palatino"/>
            </a:endParaRPr>
          </a:p>
        </p:txBody>
      </p:sp>
      <p:pic>
        <p:nvPicPr>
          <p:cNvPr id="2" name="Immagine 1"/>
          <p:cNvPicPr>
            <a:picLocks noChangeAspect="1"/>
          </p:cNvPicPr>
          <p:nvPr/>
        </p:nvPicPr>
        <p:blipFill>
          <a:blip r:embed="rId2"/>
          <a:stretch>
            <a:fillRect/>
          </a:stretch>
        </p:blipFill>
        <p:spPr>
          <a:xfrm>
            <a:off x="0" y="0"/>
            <a:ext cx="9144000" cy="6858000"/>
          </a:xfrm>
          <a:prstGeom prst="rect">
            <a:avLst/>
          </a:prstGeom>
        </p:spPr>
      </p:pic>
      <p:sp>
        <p:nvSpPr>
          <p:cNvPr id="94209" name="Rectangle 1"/>
          <p:cNvSpPr>
            <a:spLocks/>
          </p:cNvSpPr>
          <p:nvPr/>
        </p:nvSpPr>
        <p:spPr bwMode="auto">
          <a:xfrm>
            <a:off x="3477373" y="3599678"/>
            <a:ext cx="5482828" cy="1696641"/>
          </a:xfrm>
          <a:prstGeom prst="rect">
            <a:avLst/>
          </a:prstGeom>
          <a:noFill/>
          <a:ln w="9525">
            <a:noFill/>
            <a:miter lim="800000"/>
            <a:headEnd/>
            <a:tailEnd/>
          </a:ln>
        </p:spPr>
        <p:txBody>
          <a:bodyPr lIns="26788" tIns="26788" rIns="26788" bIns="26788"/>
          <a:lstStyle/>
          <a:p>
            <a:pPr algn="r"/>
            <a:r>
              <a:rPr lang="en-US" sz="2800" b="1" i="1" dirty="0" err="1">
                <a:solidFill>
                  <a:srgbClr val="FFFFFF"/>
                </a:solidFill>
                <a:latin typeface="Arial" charset="0"/>
                <a:cs typeface="Arial" charset="0"/>
                <a:sym typeface="Arial" charset="0"/>
              </a:rPr>
              <a:t>Ognuno</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è</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padrone</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della</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propria</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morte</a:t>
            </a:r>
            <a:r>
              <a:rPr lang="en-US" sz="2800" b="1" i="1" dirty="0">
                <a:solidFill>
                  <a:srgbClr val="FFFFFF"/>
                </a:solidFill>
                <a:latin typeface="Arial" charset="0"/>
                <a:cs typeface="Arial" charset="0"/>
                <a:sym typeface="Arial" charset="0"/>
              </a:rPr>
              <a:t> e </a:t>
            </a:r>
            <a:r>
              <a:rPr lang="en-US" sz="2800" b="1" i="1" dirty="0" smtClean="0">
                <a:solidFill>
                  <a:srgbClr val="FFFFFF"/>
                </a:solidFill>
                <a:latin typeface="Arial" charset="0"/>
                <a:cs typeface="Arial" charset="0"/>
                <a:sym typeface="Arial" charset="0"/>
              </a:rPr>
              <a:t>l</a:t>
            </a:r>
            <a:r>
              <a:rPr lang="de-CH" sz="2800" b="1" i="1" dirty="0" smtClean="0">
                <a:solidFill>
                  <a:srgbClr val="FFFFFF"/>
                </a:solidFill>
                <a:latin typeface="Arial" charset="0"/>
                <a:cs typeface="Arial" charset="0"/>
                <a:sym typeface="Arial" charset="0"/>
              </a:rPr>
              <a:t>‘</a:t>
            </a:r>
            <a:r>
              <a:rPr lang="en-US" sz="2800" b="1" i="1" dirty="0" err="1" smtClean="0">
                <a:solidFill>
                  <a:srgbClr val="FFFFFF"/>
                </a:solidFill>
                <a:latin typeface="Arial" charset="0"/>
                <a:cs typeface="Arial" charset="0"/>
                <a:sym typeface="Arial" charset="0"/>
              </a:rPr>
              <a:t>unica</a:t>
            </a:r>
            <a:r>
              <a:rPr lang="en-US" sz="2800" b="1" i="1" dirty="0" smtClean="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cosa</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che</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possiamo</a:t>
            </a:r>
            <a:r>
              <a:rPr lang="en-US" sz="2800" b="1" i="1" dirty="0">
                <a:solidFill>
                  <a:srgbClr val="FFFFFF"/>
                </a:solidFill>
                <a:latin typeface="Arial" charset="0"/>
                <a:cs typeface="Arial" charset="0"/>
                <a:sym typeface="Arial" charset="0"/>
              </a:rPr>
              <a:t> fare, </a:t>
            </a:r>
            <a:r>
              <a:rPr lang="en-US" sz="2800" b="1" i="1" dirty="0" err="1">
                <a:solidFill>
                  <a:srgbClr val="FFFFFF"/>
                </a:solidFill>
                <a:latin typeface="Arial" charset="0"/>
                <a:cs typeface="Arial" charset="0"/>
                <a:sym typeface="Arial" charset="0"/>
              </a:rPr>
              <a:t>arrivato</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il</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momento</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è</a:t>
            </a:r>
            <a:r>
              <a:rPr lang="en-US" sz="2800" b="1" i="1" dirty="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aiutarlo</a:t>
            </a:r>
            <a:r>
              <a:rPr lang="en-US" sz="2800" b="1" i="1" dirty="0">
                <a:solidFill>
                  <a:srgbClr val="FFFFFF"/>
                </a:solidFill>
                <a:latin typeface="Arial" charset="0"/>
                <a:cs typeface="Arial" charset="0"/>
                <a:sym typeface="Arial" charset="0"/>
              </a:rPr>
              <a:t> a </a:t>
            </a:r>
            <a:r>
              <a:rPr lang="en-US" sz="2800" b="1" i="1" dirty="0" err="1">
                <a:solidFill>
                  <a:srgbClr val="FFFFFF"/>
                </a:solidFill>
                <a:latin typeface="Arial" charset="0"/>
                <a:cs typeface="Arial" charset="0"/>
                <a:sym typeface="Arial" charset="0"/>
              </a:rPr>
              <a:t>morire</a:t>
            </a:r>
            <a:r>
              <a:rPr lang="en-US" sz="2800" b="1" i="1" dirty="0">
                <a:solidFill>
                  <a:srgbClr val="FFFFFF"/>
                </a:solidFill>
                <a:latin typeface="Arial" charset="0"/>
                <a:cs typeface="Arial" charset="0"/>
                <a:sym typeface="Arial" charset="0"/>
              </a:rPr>
              <a:t> </a:t>
            </a:r>
            <a:endParaRPr lang="en-US" sz="2800" b="1" i="1" dirty="0" smtClean="0">
              <a:solidFill>
                <a:srgbClr val="FFFFFF"/>
              </a:solidFill>
              <a:latin typeface="Arial" charset="0"/>
              <a:cs typeface="Arial" charset="0"/>
              <a:sym typeface="Arial" charset="0"/>
            </a:endParaRPr>
          </a:p>
          <a:p>
            <a:pPr algn="r"/>
            <a:r>
              <a:rPr lang="en-US" sz="2800" b="1" i="1" dirty="0" err="1" smtClean="0">
                <a:solidFill>
                  <a:srgbClr val="FFFFFF"/>
                </a:solidFill>
                <a:latin typeface="Arial" charset="0"/>
                <a:cs typeface="Arial" charset="0"/>
                <a:sym typeface="Arial" charset="0"/>
              </a:rPr>
              <a:t>senza</a:t>
            </a:r>
            <a:r>
              <a:rPr lang="en-US" sz="2800" b="1" i="1" dirty="0" smtClean="0">
                <a:solidFill>
                  <a:srgbClr val="FFFFFF"/>
                </a:solidFill>
                <a:latin typeface="Arial" charset="0"/>
                <a:cs typeface="Arial" charset="0"/>
                <a:sym typeface="Arial" charset="0"/>
              </a:rPr>
              <a:t> </a:t>
            </a:r>
            <a:r>
              <a:rPr lang="en-US" sz="2800" b="1" i="1" dirty="0" err="1">
                <a:solidFill>
                  <a:srgbClr val="FFFFFF"/>
                </a:solidFill>
                <a:latin typeface="Arial" charset="0"/>
                <a:cs typeface="Arial" charset="0"/>
                <a:sym typeface="Arial" charset="0"/>
              </a:rPr>
              <a:t>paura</a:t>
            </a:r>
            <a:r>
              <a:rPr lang="en-US" sz="2800" b="1" i="1" dirty="0">
                <a:solidFill>
                  <a:srgbClr val="FFFFFF"/>
                </a:solidFill>
                <a:latin typeface="Arial" charset="0"/>
                <a:cs typeface="Arial" charset="0"/>
                <a:sym typeface="Arial" charset="0"/>
              </a:rPr>
              <a:t> né </a:t>
            </a:r>
            <a:r>
              <a:rPr lang="en-US" sz="2800" b="1" i="1" dirty="0" err="1">
                <a:solidFill>
                  <a:srgbClr val="FFFFFF"/>
                </a:solidFill>
                <a:latin typeface="Arial" charset="0"/>
                <a:cs typeface="Arial" charset="0"/>
                <a:sym typeface="Arial" charset="0"/>
              </a:rPr>
              <a:t>dolore</a:t>
            </a:r>
            <a:r>
              <a:rPr lang="en-US" sz="2800" i="1" dirty="0">
                <a:solidFill>
                  <a:srgbClr val="FFFFFF"/>
                </a:solidFill>
                <a:latin typeface="Arial" charset="0"/>
                <a:cs typeface="Arial" charset="0"/>
                <a:sym typeface="Arial" charset="0"/>
              </a:rPr>
              <a:t>. </a:t>
            </a:r>
            <a:endParaRPr lang="en-US" sz="2400" dirty="0">
              <a:solidFill>
                <a:srgbClr val="FFFFFF"/>
              </a:solidFill>
              <a:latin typeface="Trebuchet MS" pitchFamily="34" charset="0"/>
              <a:ea typeface="Lucida Grande"/>
              <a:cs typeface="Lucida Grande"/>
              <a:sym typeface="Trebuchet MS" pitchFamily="34" charset="0"/>
            </a:endParaRPr>
          </a:p>
          <a:p>
            <a:pPr algn="r"/>
            <a:r>
              <a:rPr lang="en-US" sz="2400" i="1" dirty="0">
                <a:solidFill>
                  <a:srgbClr val="FFFFFF"/>
                </a:solidFill>
                <a:latin typeface="Arial" charset="0"/>
                <a:cs typeface="Arial" charset="0"/>
                <a:sym typeface="Arial" charset="0"/>
              </a:rPr>
              <a:t>Gabriel Garcia Marquez</a:t>
            </a:r>
          </a:p>
        </p:txBody>
      </p:sp>
    </p:spTree>
    <p:extLst>
      <p:ext uri="{BB962C8B-B14F-4D97-AF65-F5344CB8AC3E}">
        <p14:creationId xmlns:p14="http://schemas.microsoft.com/office/powerpoint/2010/main" val="20123199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4209">
                                            <p:txEl>
                                              <p:pRg st="0" end="0"/>
                                            </p:txEl>
                                          </p:spTgt>
                                        </p:tgtEl>
                                        <p:attrNameLst>
                                          <p:attrName>style.visibility</p:attrName>
                                        </p:attrNameLst>
                                      </p:cBhvr>
                                      <p:to>
                                        <p:strVal val="visible"/>
                                      </p:to>
                                    </p:set>
                                    <p:animEffect transition="in" filter="wipe(up)">
                                      <p:cBhvr>
                                        <p:cTn id="7" dur="500"/>
                                        <p:tgtEl>
                                          <p:spTgt spid="9420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4209">
                                            <p:txEl>
                                              <p:pRg st="1" end="1"/>
                                            </p:txEl>
                                          </p:spTgt>
                                        </p:tgtEl>
                                        <p:attrNameLst>
                                          <p:attrName>style.visibility</p:attrName>
                                        </p:attrNameLst>
                                      </p:cBhvr>
                                      <p:to>
                                        <p:strVal val="visible"/>
                                      </p:to>
                                    </p:set>
                                    <p:animEffect transition="in" filter="wipe(up)">
                                      <p:cBhvr>
                                        <p:cTn id="11" dur="500"/>
                                        <p:tgtEl>
                                          <p:spTgt spid="9420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209">
                                            <p:txEl>
                                              <p:pRg st="2" end="2"/>
                                            </p:txEl>
                                          </p:spTgt>
                                        </p:tgtEl>
                                        <p:attrNameLst>
                                          <p:attrName>style.visibility</p:attrName>
                                        </p:attrNameLst>
                                      </p:cBhvr>
                                      <p:to>
                                        <p:strVal val="visible"/>
                                      </p:to>
                                    </p:set>
                                    <p:animEffect transition="in" filter="wipe(up)">
                                      <p:cBhvr>
                                        <p:cTn id="15" dur="500"/>
                                        <p:tgtEl>
                                          <p:spTgt spid="942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09" grpId="0" build="p"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3" name="Rectangle 1"/>
          <p:cNvSpPr>
            <a:spLocks noGrp="1" noChangeArrowheads="1"/>
          </p:cNvSpPr>
          <p:nvPr>
            <p:ph type="body" idx="1"/>
          </p:nvPr>
        </p:nvSpPr>
        <p:spPr>
          <a:xfrm>
            <a:off x="862608" y="1417638"/>
            <a:ext cx="7824192" cy="4446984"/>
          </a:xfrm>
        </p:spPr>
        <p:txBody>
          <a:bodyPr>
            <a:normAutofit/>
          </a:bodyPr>
          <a:lstStyle/>
          <a:p>
            <a:pPr eaLnBrk="1" hangingPunct="1">
              <a:buSzPct val="75000"/>
              <a:buFontTx/>
              <a:buBlip>
                <a:blip r:embed="rId2"/>
              </a:buBlip>
            </a:pPr>
            <a:r>
              <a:rPr lang="en-US" dirty="0" err="1" smtClean="0">
                <a:latin typeface="Arial Hebrew" charset="-79"/>
                <a:ea typeface="Arial Hebrew" charset="-79"/>
                <a:cs typeface="Arial Hebrew" charset="-79"/>
                <a:sym typeface="Osaka"/>
              </a:rPr>
              <a:t>Medicina</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ufficiale</a:t>
            </a:r>
            <a:endParaRPr lang="en-US" dirty="0" smtClean="0">
              <a:latin typeface="Arial Hebrew" charset="-79"/>
              <a:ea typeface="Arial Hebrew" charset="-79"/>
              <a:cs typeface="Arial Hebrew" charset="-79"/>
              <a:sym typeface="Osaka"/>
            </a:endParaRPr>
          </a:p>
          <a:p>
            <a:pPr lvl="1">
              <a:buSzPct val="75000"/>
              <a:buFontTx/>
              <a:buBlip>
                <a:blip r:embed="rId2"/>
              </a:buBlip>
            </a:pPr>
            <a:r>
              <a:rPr lang="en-US" dirty="0" err="1" smtClean="0">
                <a:latin typeface="Arial Hebrew" charset="-79"/>
                <a:ea typeface="Arial Hebrew" charset="-79"/>
                <a:cs typeface="Arial Hebrew" charset="-79"/>
                <a:sym typeface="Osaka"/>
              </a:rPr>
              <a:t>Farmacoterapia</a:t>
            </a:r>
            <a:endParaRPr lang="en-US" dirty="0" smtClean="0">
              <a:latin typeface="Arial Hebrew" charset="-79"/>
              <a:ea typeface="Arial Hebrew" charset="-79"/>
              <a:cs typeface="Arial Hebrew" charset="-79"/>
              <a:sym typeface="Osaka"/>
            </a:endParaRPr>
          </a:p>
          <a:p>
            <a:pPr lvl="1">
              <a:buSzPct val="75000"/>
              <a:buFontTx/>
              <a:buBlip>
                <a:blip r:embed="rId2"/>
              </a:buBlip>
            </a:pPr>
            <a:r>
              <a:rPr lang="en-US" dirty="0" smtClean="0">
                <a:latin typeface="Arial Hebrew" charset="-79"/>
                <a:ea typeface="Arial Hebrew" charset="-79"/>
                <a:cs typeface="Arial Hebrew" charset="-79"/>
                <a:sym typeface="Osaka"/>
              </a:rPr>
              <a:t>“</a:t>
            </a:r>
            <a:r>
              <a:rPr lang="en-US" dirty="0" err="1" smtClean="0">
                <a:latin typeface="Arial Hebrew" charset="-79"/>
                <a:ea typeface="Arial Hebrew" charset="-79"/>
                <a:cs typeface="Arial Hebrew" charset="-79"/>
                <a:sym typeface="Osaka"/>
              </a:rPr>
              <a:t>Riabilitazione</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ovvero</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mantenere</a:t>
            </a:r>
            <a:r>
              <a:rPr lang="en-US" dirty="0" smtClean="0">
                <a:latin typeface="Arial Hebrew" charset="-79"/>
                <a:ea typeface="Arial Hebrew" charset="-79"/>
                <a:cs typeface="Arial Hebrew" charset="-79"/>
                <a:sym typeface="Osaka"/>
              </a:rPr>
              <a:t> </a:t>
            </a:r>
            <a:r>
              <a:rPr lang="en-US" dirty="0" err="1">
                <a:latin typeface="Arial Hebrew" charset="-79"/>
                <a:ea typeface="Arial Hebrew" charset="-79"/>
                <a:cs typeface="Arial Hebrew" charset="-79"/>
                <a:sym typeface="Osaka"/>
              </a:rPr>
              <a:t>l</a:t>
            </a:r>
            <a:r>
              <a:rPr lang="en-US" dirty="0" err="1" smtClean="0">
                <a:latin typeface="Arial Hebrew" charset="-79"/>
                <a:ea typeface="Arial Hebrew" charset="-79"/>
                <a:cs typeface="Arial Hebrew" charset="-79"/>
                <a:sym typeface="Osaka"/>
              </a:rPr>
              <a:t>’esistente</a:t>
            </a:r>
            <a:r>
              <a:rPr lang="en-US" dirty="0" smtClean="0">
                <a:latin typeface="Arial Hebrew" charset="-79"/>
                <a:ea typeface="Arial Hebrew" charset="-79"/>
                <a:cs typeface="Arial Hebrew" charset="-79"/>
                <a:sym typeface="Osaka"/>
              </a:rPr>
              <a:t>”</a:t>
            </a:r>
          </a:p>
          <a:p>
            <a:pPr lvl="1">
              <a:buSzPct val="75000"/>
              <a:buFontTx/>
              <a:buBlip>
                <a:blip r:embed="rId2"/>
              </a:buBlip>
            </a:pPr>
            <a:r>
              <a:rPr lang="en-US" dirty="0" err="1" smtClean="0">
                <a:latin typeface="Arial Hebrew" charset="-79"/>
                <a:ea typeface="Arial Hebrew" charset="-79"/>
                <a:cs typeface="Arial Hebrew" charset="-79"/>
                <a:sym typeface="Osaka"/>
              </a:rPr>
              <a:t>Prevenzione</a:t>
            </a:r>
            <a:endParaRPr lang="en-US" dirty="0" smtClean="0">
              <a:latin typeface="Arial Hebrew" charset="-79"/>
              <a:ea typeface="Arial Hebrew" charset="-79"/>
              <a:cs typeface="Arial Hebrew" charset="-79"/>
              <a:sym typeface="Osaka"/>
            </a:endParaRPr>
          </a:p>
          <a:p>
            <a:pPr lvl="2">
              <a:buSzPct val="75000"/>
              <a:buFontTx/>
              <a:buBlip>
                <a:blip r:embed="rId2"/>
              </a:buBlip>
            </a:pPr>
            <a:r>
              <a:rPr lang="en-US" dirty="0" err="1" smtClean="0">
                <a:latin typeface="Arial Hebrew" charset="-79"/>
                <a:ea typeface="Arial Hebrew" charset="-79"/>
                <a:cs typeface="Arial Hebrew" charset="-79"/>
                <a:sym typeface="Osaka"/>
              </a:rPr>
              <a:t>Individuale</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alimentazione</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abitudini</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attività</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cognitiva</a:t>
            </a:r>
            <a:r>
              <a:rPr lang="en-US" dirty="0" smtClean="0">
                <a:latin typeface="Arial Hebrew" charset="-79"/>
                <a:ea typeface="Arial Hebrew" charset="-79"/>
                <a:cs typeface="Arial Hebrew" charset="-79"/>
                <a:sym typeface="Osaka"/>
              </a:rPr>
              <a:t> e </a:t>
            </a:r>
            <a:r>
              <a:rPr lang="en-US" dirty="0" err="1" smtClean="0">
                <a:latin typeface="Arial Hebrew" charset="-79"/>
                <a:ea typeface="Arial Hebrew" charset="-79"/>
                <a:cs typeface="Arial Hebrew" charset="-79"/>
                <a:sym typeface="Osaka"/>
              </a:rPr>
              <a:t>fisica</a:t>
            </a:r>
            <a:endParaRPr lang="en-US" dirty="0" smtClean="0">
              <a:latin typeface="Arial Hebrew" charset="-79"/>
              <a:ea typeface="Arial Hebrew" charset="-79"/>
              <a:cs typeface="Arial Hebrew" charset="-79"/>
              <a:sym typeface="Osaka"/>
            </a:endParaRPr>
          </a:p>
          <a:p>
            <a:pPr lvl="3">
              <a:buSzPct val="75000"/>
              <a:buFontTx/>
              <a:buBlip>
                <a:blip r:embed="rId2"/>
              </a:buBlip>
            </a:pPr>
            <a:r>
              <a:rPr lang="en-US" dirty="0" err="1" smtClean="0">
                <a:latin typeface="Arial Hebrew" charset="-79"/>
                <a:ea typeface="Arial Hebrew" charset="-79"/>
                <a:cs typeface="Arial Hebrew" charset="-79"/>
                <a:sym typeface="Osaka"/>
              </a:rPr>
              <a:t>Cambiamenti</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anche</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profondi</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rimanere</a:t>
            </a:r>
            <a:r>
              <a:rPr lang="en-US" dirty="0" smtClean="0">
                <a:latin typeface="Arial Hebrew" charset="-79"/>
                <a:ea typeface="Arial Hebrew" charset="-79"/>
                <a:cs typeface="Arial Hebrew" charset="-79"/>
                <a:sym typeface="Osaka"/>
              </a:rPr>
              <a:t> se </a:t>
            </a:r>
            <a:r>
              <a:rPr lang="en-US" dirty="0" err="1" smtClean="0">
                <a:latin typeface="Arial Hebrew" charset="-79"/>
                <a:ea typeface="Arial Hebrew" charset="-79"/>
                <a:cs typeface="Arial Hebrew" charset="-79"/>
                <a:sym typeface="Osaka"/>
              </a:rPr>
              <a:t>stessi</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agire</a:t>
            </a:r>
            <a:r>
              <a:rPr lang="en-US" dirty="0" smtClean="0">
                <a:latin typeface="Arial Hebrew" charset="-79"/>
                <a:ea typeface="Arial Hebrew" charset="-79"/>
                <a:cs typeface="Arial Hebrew" charset="-79"/>
                <a:sym typeface="Osaka"/>
              </a:rPr>
              <a:t> secondo la </a:t>
            </a:r>
            <a:r>
              <a:rPr lang="en-US" dirty="0" err="1" smtClean="0">
                <a:latin typeface="Arial Hebrew" charset="-79"/>
                <a:ea typeface="Arial Hebrew" charset="-79"/>
                <a:cs typeface="Arial Hebrew" charset="-79"/>
                <a:sym typeface="Osaka"/>
              </a:rPr>
              <a:t>propria</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scala</a:t>
            </a:r>
            <a:r>
              <a:rPr lang="en-US" dirty="0" smtClean="0">
                <a:latin typeface="Arial Hebrew" charset="-79"/>
                <a:ea typeface="Arial Hebrew" charset="-79"/>
                <a:cs typeface="Arial Hebrew" charset="-79"/>
                <a:sym typeface="Osaka"/>
              </a:rPr>
              <a:t> di </a:t>
            </a:r>
            <a:r>
              <a:rPr lang="en-US" dirty="0" err="1" smtClean="0">
                <a:latin typeface="Arial Hebrew" charset="-79"/>
                <a:ea typeface="Arial Hebrew" charset="-79"/>
                <a:cs typeface="Arial Hebrew" charset="-79"/>
                <a:sym typeface="Osaka"/>
              </a:rPr>
              <a:t>valori</a:t>
            </a:r>
            <a:r>
              <a:rPr lang="en-US" dirty="0" smtClean="0">
                <a:latin typeface="Arial Hebrew" charset="-79"/>
                <a:ea typeface="Arial Hebrew" charset="-79"/>
                <a:cs typeface="Arial Hebrew" charset="-79"/>
                <a:sym typeface="Osaka"/>
              </a:rPr>
              <a:t>, ma poi </a:t>
            </a:r>
            <a:r>
              <a:rPr lang="en-US" dirty="0" err="1" smtClean="0">
                <a:latin typeface="Arial Hebrew" charset="-79"/>
                <a:ea typeface="Arial Hebrew" charset="-79"/>
                <a:cs typeface="Arial Hebrew" charset="-79"/>
                <a:sym typeface="Osaka"/>
              </a:rPr>
              <a:t>conflitto</a:t>
            </a:r>
            <a:r>
              <a:rPr lang="en-US" dirty="0" smtClean="0">
                <a:latin typeface="Arial Hebrew" charset="-79"/>
                <a:ea typeface="Arial Hebrew" charset="-79"/>
                <a:cs typeface="Arial Hebrew" charset="-79"/>
                <a:sym typeface="Osaka"/>
              </a:rPr>
              <a:t> con la </a:t>
            </a:r>
            <a:r>
              <a:rPr lang="en-US" dirty="0" err="1" smtClean="0">
                <a:latin typeface="Arial Hebrew" charset="-79"/>
                <a:ea typeface="Arial Hebrew" charset="-79"/>
                <a:cs typeface="Arial Hebrew" charset="-79"/>
                <a:sym typeface="Osaka"/>
              </a:rPr>
              <a:t>società</a:t>
            </a:r>
            <a:r>
              <a:rPr lang="en-US" dirty="0" smtClean="0">
                <a:latin typeface="Arial Hebrew" charset="-79"/>
                <a:ea typeface="Arial Hebrew" charset="-79"/>
                <a:cs typeface="Arial Hebrew" charset="-79"/>
                <a:sym typeface="Osaka"/>
              </a:rPr>
              <a:t>?</a:t>
            </a:r>
          </a:p>
          <a:p>
            <a:pPr lvl="2">
              <a:buSzPct val="75000"/>
              <a:buFontTx/>
              <a:buBlip>
                <a:blip r:embed="rId2"/>
              </a:buBlip>
            </a:pPr>
            <a:r>
              <a:rPr lang="en-US" dirty="0" err="1" smtClean="0">
                <a:latin typeface="Arial Hebrew" charset="-79"/>
                <a:ea typeface="Arial Hebrew" charset="-79"/>
                <a:cs typeface="Arial Hebrew" charset="-79"/>
                <a:sym typeface="Osaka"/>
              </a:rPr>
              <a:t>Sociale</a:t>
            </a:r>
            <a:r>
              <a:rPr lang="en-US" dirty="0" smtClean="0">
                <a:latin typeface="Arial Hebrew" charset="-79"/>
                <a:ea typeface="Arial Hebrew" charset="-79"/>
                <a:cs typeface="Arial Hebrew" charset="-79"/>
                <a:sym typeface="Osaka"/>
              </a:rPr>
              <a:t>: </a:t>
            </a:r>
            <a:r>
              <a:rPr lang="en-US" dirty="0" err="1" smtClean="0">
                <a:latin typeface="Arial Hebrew" charset="-79"/>
                <a:ea typeface="Arial Hebrew" charset="-79"/>
                <a:cs typeface="Arial Hebrew" charset="-79"/>
                <a:sym typeface="Osaka"/>
              </a:rPr>
              <a:t>risorse</a:t>
            </a:r>
            <a:r>
              <a:rPr lang="en-US" dirty="0">
                <a:latin typeface="Arial Hebrew" charset="-79"/>
                <a:ea typeface="Arial Hebrew" charset="-79"/>
                <a:cs typeface="Arial Hebrew" charset="-79"/>
                <a:sym typeface="Osaka"/>
              </a:rPr>
              <a:t> </a:t>
            </a:r>
            <a:r>
              <a:rPr lang="en-US" dirty="0" smtClean="0">
                <a:latin typeface="Arial Hebrew" charset="-79"/>
                <a:ea typeface="Arial Hebrew" charset="-79"/>
                <a:cs typeface="Arial Hebrew" charset="-79"/>
                <a:sym typeface="Osaka"/>
              </a:rPr>
              <a:t>e </a:t>
            </a:r>
            <a:r>
              <a:rPr lang="en-US" dirty="0" err="1" smtClean="0">
                <a:latin typeface="Arial Hebrew" charset="-79"/>
                <a:ea typeface="Arial Hebrew" charset="-79"/>
                <a:cs typeface="Arial Hebrew" charset="-79"/>
                <a:sym typeface="Osaka"/>
              </a:rPr>
              <a:t>norme</a:t>
            </a:r>
            <a:endParaRPr lang="en-US" dirty="0" smtClean="0">
              <a:latin typeface="Arial Hebrew" charset="-79"/>
              <a:ea typeface="Arial Hebrew" charset="-79"/>
              <a:cs typeface="Arial Hebrew" charset="-79"/>
              <a:sym typeface="Osaka"/>
            </a:endParaRPr>
          </a:p>
        </p:txBody>
      </p:sp>
      <p:sp>
        <p:nvSpPr>
          <p:cNvPr id="553986" name="Rectangle 2"/>
          <p:cNvSpPr>
            <a:spLocks noGrp="1" noChangeArrowheads="1"/>
          </p:cNvSpPr>
          <p:nvPr>
            <p:ph type="title"/>
          </p:nvPr>
        </p:nvSpPr>
        <p:spPr/>
        <p:txBody>
          <a:bodyPr/>
          <a:lstStyle/>
          <a:p>
            <a:pPr eaLnBrk="1" hangingPunct="1"/>
            <a:r>
              <a:rPr lang="en-US" sz="3400" dirty="0" err="1"/>
              <a:t>possiamo</a:t>
            </a:r>
            <a:r>
              <a:rPr lang="en-US" sz="3400" dirty="0"/>
              <a:t>...</a:t>
            </a:r>
          </a:p>
        </p:txBody>
      </p:sp>
    </p:spTree>
    <p:extLst>
      <p:ext uri="{BB962C8B-B14F-4D97-AF65-F5344CB8AC3E}">
        <p14:creationId xmlns:p14="http://schemas.microsoft.com/office/powerpoint/2010/main" val="4092767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233">
                                            <p:txEl>
                                              <p:pRg st="0" end="0"/>
                                            </p:txEl>
                                          </p:spTgt>
                                        </p:tgtEl>
                                        <p:attrNameLst>
                                          <p:attrName>style.visibility</p:attrName>
                                        </p:attrNameLst>
                                      </p:cBhvr>
                                      <p:to>
                                        <p:strVal val="visible"/>
                                      </p:to>
                                    </p:set>
                                    <p:animEffect transition="in" filter="wipe(left)">
                                      <p:cBhvr>
                                        <p:cTn id="7" dur="500"/>
                                        <p:tgtEl>
                                          <p:spTgt spid="9523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5233">
                                            <p:txEl>
                                              <p:pRg st="1" end="1"/>
                                            </p:txEl>
                                          </p:spTgt>
                                        </p:tgtEl>
                                        <p:attrNameLst>
                                          <p:attrName>style.visibility</p:attrName>
                                        </p:attrNameLst>
                                      </p:cBhvr>
                                      <p:to>
                                        <p:strVal val="visible"/>
                                      </p:to>
                                    </p:set>
                                    <p:animEffect transition="in" filter="wipe(left)">
                                      <p:cBhvr>
                                        <p:cTn id="11" dur="500"/>
                                        <p:tgtEl>
                                          <p:spTgt spid="9523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5233">
                                            <p:txEl>
                                              <p:pRg st="2" end="2"/>
                                            </p:txEl>
                                          </p:spTgt>
                                        </p:tgtEl>
                                        <p:attrNameLst>
                                          <p:attrName>style.visibility</p:attrName>
                                        </p:attrNameLst>
                                      </p:cBhvr>
                                      <p:to>
                                        <p:strVal val="visible"/>
                                      </p:to>
                                    </p:set>
                                    <p:animEffect transition="in" filter="wipe(left)">
                                      <p:cBhvr>
                                        <p:cTn id="15" dur="500"/>
                                        <p:tgtEl>
                                          <p:spTgt spid="9523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5233">
                                            <p:txEl>
                                              <p:pRg st="3" end="3"/>
                                            </p:txEl>
                                          </p:spTgt>
                                        </p:tgtEl>
                                        <p:attrNameLst>
                                          <p:attrName>style.visibility</p:attrName>
                                        </p:attrNameLst>
                                      </p:cBhvr>
                                      <p:to>
                                        <p:strVal val="visible"/>
                                      </p:to>
                                    </p:set>
                                    <p:animEffect transition="in" filter="wipe(left)">
                                      <p:cBhvr>
                                        <p:cTn id="19" dur="500"/>
                                        <p:tgtEl>
                                          <p:spTgt spid="9523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5233">
                                            <p:txEl>
                                              <p:pRg st="4" end="4"/>
                                            </p:txEl>
                                          </p:spTgt>
                                        </p:tgtEl>
                                        <p:attrNameLst>
                                          <p:attrName>style.visibility</p:attrName>
                                        </p:attrNameLst>
                                      </p:cBhvr>
                                      <p:to>
                                        <p:strVal val="visible"/>
                                      </p:to>
                                    </p:set>
                                    <p:animEffect transition="in" filter="wipe(left)">
                                      <p:cBhvr>
                                        <p:cTn id="23" dur="500"/>
                                        <p:tgtEl>
                                          <p:spTgt spid="95233">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95233">
                                            <p:txEl>
                                              <p:pRg st="5" end="5"/>
                                            </p:txEl>
                                          </p:spTgt>
                                        </p:tgtEl>
                                        <p:attrNameLst>
                                          <p:attrName>style.visibility</p:attrName>
                                        </p:attrNameLst>
                                      </p:cBhvr>
                                      <p:to>
                                        <p:strVal val="visible"/>
                                      </p:to>
                                    </p:set>
                                    <p:animEffect transition="in" filter="wipe(left)">
                                      <p:cBhvr>
                                        <p:cTn id="27" dur="500"/>
                                        <p:tgtEl>
                                          <p:spTgt spid="95233">
                                            <p:txEl>
                                              <p:pRg st="5" end="5"/>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5233">
                                            <p:txEl>
                                              <p:pRg st="6" end="6"/>
                                            </p:txEl>
                                          </p:spTgt>
                                        </p:tgtEl>
                                        <p:attrNameLst>
                                          <p:attrName>style.visibility</p:attrName>
                                        </p:attrNameLst>
                                      </p:cBhvr>
                                      <p:to>
                                        <p:strVal val="visible"/>
                                      </p:to>
                                    </p:set>
                                    <p:animEffect transition="in" filter="wipe(left)">
                                      <p:cBhvr>
                                        <p:cTn id="31" dur="500"/>
                                        <p:tgtEl>
                                          <p:spTgt spid="952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3" grpId="0" build="p" bldLvl="5" autoUpdateAnimBg="0"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olo 4"/>
          <p:cNvSpPr>
            <a:spLocks noGrp="1"/>
          </p:cNvSpPr>
          <p:nvPr>
            <p:ph type="title"/>
          </p:nvPr>
        </p:nvSpPr>
        <p:spPr/>
        <p:txBody>
          <a:bodyPr/>
          <a:lstStyle/>
          <a:p>
            <a:r>
              <a:rPr lang="it-IT" altLang="it-IT" sz="2800"/>
              <a:t>Principali Aspetti dell’Approccio alle Cure</a:t>
            </a:r>
          </a:p>
        </p:txBody>
      </p:sp>
      <p:sp>
        <p:nvSpPr>
          <p:cNvPr id="6" name="Segnaposto contenuto 5"/>
          <p:cNvSpPr>
            <a:spLocks noGrp="1"/>
          </p:cNvSpPr>
          <p:nvPr>
            <p:ph idx="1"/>
          </p:nvPr>
        </p:nvSpPr>
        <p:spPr/>
        <p:txBody>
          <a:bodyPr/>
          <a:lstStyle/>
          <a:p>
            <a:r>
              <a:rPr lang="it-IT" altLang="it-IT" sz="2800" dirty="0"/>
              <a:t>Vigilanza e sensibilità riguardo ai mutamenti</a:t>
            </a:r>
          </a:p>
          <a:p>
            <a:r>
              <a:rPr lang="it-IT" altLang="it-IT" sz="2800" dirty="0"/>
              <a:t>Comunicazione proattiva col paziente e la famiglia</a:t>
            </a:r>
          </a:p>
          <a:p>
            <a:pPr lvl="1"/>
            <a:r>
              <a:rPr lang="it-IT" altLang="it-IT" sz="2000" dirty="0"/>
              <a:t>Anticipa le domande e preoccupazioni</a:t>
            </a:r>
          </a:p>
          <a:p>
            <a:pPr lvl="1"/>
            <a:r>
              <a:rPr lang="it-IT" altLang="it-IT" sz="2000" dirty="0"/>
              <a:t>Disponibilità</a:t>
            </a:r>
          </a:p>
          <a:p>
            <a:r>
              <a:rPr lang="it-IT" altLang="it-IT" sz="2800" dirty="0" smtClean="0"/>
              <a:t>Ricerca </a:t>
            </a:r>
            <a:r>
              <a:rPr lang="it-IT" altLang="it-IT" sz="2800" dirty="0"/>
              <a:t>aggressiva del comfort</a:t>
            </a:r>
          </a:p>
          <a:p>
            <a:r>
              <a:rPr lang="it-IT" altLang="it-IT" sz="2800" dirty="0"/>
              <a:t>Non farsi cogliere impreparato da problemi prevedibili</a:t>
            </a:r>
          </a:p>
        </p:txBody>
      </p:sp>
    </p:spTree>
    <p:extLst>
      <p:ext uri="{BB962C8B-B14F-4D97-AF65-F5344CB8AC3E}">
        <p14:creationId xmlns:p14="http://schemas.microsoft.com/office/powerpoint/2010/main" val="2111957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2000"/>
                                        <p:tgtEl>
                                          <p:spTgt spid="6">
                                            <p:txEl>
                                              <p:pRg st="1" end="1"/>
                                            </p:txEl>
                                          </p:spTgt>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2000"/>
                                        <p:tgtEl>
                                          <p:spTgt spid="6">
                                            <p:txEl>
                                              <p:pRg st="2" end="2"/>
                                            </p:txEl>
                                          </p:spTgt>
                                        </p:tgtEl>
                                      </p:cBhvr>
                                    </p:animEffect>
                                  </p:childTnLst>
                                </p:cTn>
                              </p:par>
                            </p:childTnLst>
                          </p:cTn>
                        </p:par>
                        <p:par>
                          <p:cTn id="16" fill="hold" nodeType="afterGroup">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2000"/>
                                        <p:tgtEl>
                                          <p:spTgt spid="6">
                                            <p:txEl>
                                              <p:pRg st="3" end="3"/>
                                            </p:txEl>
                                          </p:spTgt>
                                        </p:tgtEl>
                                      </p:cBhvr>
                                    </p:animEffect>
                                  </p:childTnLst>
                                </p:cTn>
                              </p:par>
                            </p:childTnLst>
                          </p:cTn>
                        </p:par>
                        <p:par>
                          <p:cTn id="20" fill="hold" nodeType="afterGroup">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2000"/>
                                        <p:tgtEl>
                                          <p:spTgt spid="6">
                                            <p:txEl>
                                              <p:pRg st="4" end="4"/>
                                            </p:txEl>
                                          </p:spTgt>
                                        </p:tgtEl>
                                      </p:cBhvr>
                                    </p:animEffect>
                                  </p:childTnLst>
                                </p:cTn>
                              </p:par>
                            </p:childTnLst>
                          </p:cTn>
                        </p:par>
                        <p:par>
                          <p:cTn id="24" fill="hold" nodeType="afterGroup">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1"/>
          <p:cNvSpPr>
            <a:spLocks noGrp="1"/>
          </p:cNvSpPr>
          <p:nvPr>
            <p:ph type="title"/>
          </p:nvPr>
        </p:nvSpPr>
        <p:spPr/>
        <p:txBody>
          <a:bodyPr/>
          <a:lstStyle/>
          <a:p>
            <a:r>
              <a:rPr lang="it-IT" altLang="it-IT" sz="2800"/>
              <a:t>Sfide Prevedibili degli Ultimi Giorni</a:t>
            </a:r>
          </a:p>
        </p:txBody>
      </p:sp>
      <p:sp>
        <p:nvSpPr>
          <p:cNvPr id="3" name="Segnaposto contenuto 2"/>
          <p:cNvSpPr>
            <a:spLocks noGrp="1"/>
          </p:cNvSpPr>
          <p:nvPr>
            <p:ph idx="1"/>
          </p:nvPr>
        </p:nvSpPr>
        <p:spPr/>
        <p:txBody>
          <a:bodyPr/>
          <a:lstStyle/>
          <a:p>
            <a:r>
              <a:rPr lang="it-IT" altLang="it-IT" sz="2400"/>
              <a:t>Declino funzionale, spostamenti, igiene</a:t>
            </a:r>
          </a:p>
          <a:p>
            <a:r>
              <a:rPr lang="it-IT" altLang="it-IT" sz="2400"/>
              <a:t>Impossibilità a deglutire farmaci</a:t>
            </a:r>
          </a:p>
          <a:p>
            <a:r>
              <a:rPr lang="it-IT" altLang="it-IT" sz="2400"/>
              <a:t>Polmonite terminale con </a:t>
            </a:r>
          </a:p>
          <a:p>
            <a:pPr lvl="1"/>
            <a:r>
              <a:rPr lang="it-IT" altLang="it-IT" sz="2400"/>
              <a:t>Dispnea</a:t>
            </a:r>
          </a:p>
          <a:p>
            <a:pPr lvl="1"/>
            <a:r>
              <a:rPr lang="it-IT" altLang="it-IT" sz="2400"/>
              <a:t>Secrezioni</a:t>
            </a:r>
          </a:p>
          <a:p>
            <a:pPr lvl="1"/>
            <a:r>
              <a:rPr lang="it-IT" altLang="it-IT" sz="2400"/>
              <a:t>Delirio in&gt; 80%, a volte agitazione</a:t>
            </a:r>
          </a:p>
          <a:p>
            <a:r>
              <a:rPr lang="it-IT" altLang="it-IT" sz="2400"/>
              <a:t>Preoccupazioni di famiglia e amici</a:t>
            </a:r>
          </a:p>
        </p:txBody>
      </p:sp>
    </p:spTree>
    <p:extLst>
      <p:ext uri="{BB962C8B-B14F-4D97-AF65-F5344CB8AC3E}">
        <p14:creationId xmlns:p14="http://schemas.microsoft.com/office/powerpoint/2010/main" val="645790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nodeType="afterGroup">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nodeType="afterGroup">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nodeType="afterGroup">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par>
                          <p:cTn id="28" fill="hold" nodeType="afterGroup">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56033" name="Segnaposto numero diapositiva 3"/>
          <p:cNvSpPr>
            <a:spLocks noGrp="1"/>
          </p:cNvSpPr>
          <p:nvPr>
            <p:ph type="sldNum" sz="quarter" idx="10"/>
          </p:nvPr>
        </p:nvSpPr>
        <p:spPr>
          <a:noFill/>
          <a:ln w="9525"/>
        </p:spPr>
        <p:txBody>
          <a:bodyPr/>
          <a:lstStyle/>
          <a:p>
            <a:fld id="{31B7342A-5760-4F2A-9CE9-096377B09F78}" type="slidenum">
              <a:rPr lang="en-US" smtClean="0">
                <a:latin typeface="Palatino"/>
                <a:ea typeface="Palatino"/>
                <a:cs typeface="Palatino"/>
                <a:sym typeface="Palatino"/>
              </a:rPr>
              <a:pPr/>
              <a:t>43</a:t>
            </a:fld>
            <a:endParaRPr lang="en-US" smtClean="0">
              <a:latin typeface="Palatino"/>
              <a:ea typeface="Palatino"/>
              <a:cs typeface="Palatino"/>
              <a:sym typeface="Palatino"/>
            </a:endParaRPr>
          </a:p>
        </p:txBody>
      </p:sp>
      <p:sp>
        <p:nvSpPr>
          <p:cNvPr id="556034" name="Rectangle 1"/>
          <p:cNvSpPr>
            <a:spLocks noGrp="1" noChangeArrowheads="1"/>
          </p:cNvSpPr>
          <p:nvPr>
            <p:ph type="title"/>
          </p:nvPr>
        </p:nvSpPr>
        <p:spPr bwMode="auto">
          <a:noFill/>
          <a:ln>
            <a:miter lim="800000"/>
            <a:headEnd/>
            <a:tailEnd/>
          </a:ln>
        </p:spPr>
        <p:txBody>
          <a:bodyPr wrap="square" lIns="26788" tIns="26788" rIns="26788" bIns="26788" numCol="1" anchor="t" anchorCtr="0" compatLnSpc="1">
            <a:prstTxWarp prst="textNoShape">
              <a:avLst/>
            </a:prstTxWarp>
          </a:bodyPr>
          <a:lstStyle/>
          <a:p>
            <a:pPr eaLnBrk="1" hangingPunct="1"/>
            <a:r>
              <a:rPr lang="en-US" dirty="0" err="1" smtClean="0">
                <a:solidFill>
                  <a:srgbClr val="FFFFFF"/>
                </a:solidFill>
                <a:latin typeface="Trebuchet MS" pitchFamily="34" charset="0"/>
                <a:sym typeface="Trebuchet MS" pitchFamily="34" charset="0"/>
              </a:rPr>
              <a:t>Sfatiamo</a:t>
            </a:r>
            <a:r>
              <a:rPr lang="en-US" dirty="0" smtClean="0">
                <a:solidFill>
                  <a:srgbClr val="FFFFFF"/>
                </a:solidFill>
                <a:latin typeface="Trebuchet MS" pitchFamily="34" charset="0"/>
                <a:sym typeface="Trebuchet MS" pitchFamily="34" charset="0"/>
              </a:rPr>
              <a:t> </a:t>
            </a:r>
            <a:r>
              <a:rPr lang="en-US" dirty="0" err="1" smtClean="0">
                <a:solidFill>
                  <a:srgbClr val="FFFFFF"/>
                </a:solidFill>
                <a:latin typeface="Trebuchet MS" pitchFamily="34" charset="0"/>
                <a:sym typeface="Trebuchet MS" pitchFamily="34" charset="0"/>
              </a:rPr>
              <a:t>dei</a:t>
            </a:r>
            <a:r>
              <a:rPr lang="en-US" dirty="0" smtClean="0">
                <a:solidFill>
                  <a:srgbClr val="FFFFFF"/>
                </a:solidFill>
                <a:latin typeface="Trebuchet MS" pitchFamily="34" charset="0"/>
                <a:sym typeface="Trebuchet MS" pitchFamily="34" charset="0"/>
              </a:rPr>
              <a:t> </a:t>
            </a:r>
            <a:r>
              <a:rPr lang="en-US" dirty="0" err="1" smtClean="0">
                <a:solidFill>
                  <a:srgbClr val="FFFFFF"/>
                </a:solidFill>
                <a:latin typeface="Trebuchet MS" pitchFamily="34" charset="0"/>
                <a:sym typeface="Trebuchet MS" pitchFamily="34" charset="0"/>
              </a:rPr>
              <a:t>miti</a:t>
            </a:r>
            <a:r>
              <a:rPr lang="en-US" dirty="0" smtClean="0">
                <a:solidFill>
                  <a:srgbClr val="FFFFFF"/>
                </a:solidFill>
                <a:latin typeface="Trebuchet MS" pitchFamily="34" charset="0"/>
                <a:sym typeface="Trebuchet MS" pitchFamily="34" charset="0"/>
              </a:rPr>
              <a:t>…</a:t>
            </a:r>
            <a:endParaRPr lang="en-US" dirty="0" smtClean="0">
              <a:solidFill>
                <a:srgbClr val="FFFFFF"/>
              </a:solidFill>
              <a:latin typeface="Trebuchet MS" pitchFamily="34" charset="0"/>
              <a:ea typeface="ヒラギノ角ゴ ProN W3"/>
              <a:cs typeface="ヒラギノ角ゴ ProN W3"/>
              <a:sym typeface="Trebuchet MS" pitchFamily="34" charset="0"/>
            </a:endParaRPr>
          </a:p>
        </p:txBody>
      </p:sp>
      <p:sp>
        <p:nvSpPr>
          <p:cNvPr id="107522" name="Rectangle 2"/>
          <p:cNvSpPr>
            <a:spLocks noGrp="1" noChangeArrowheads="1"/>
          </p:cNvSpPr>
          <p:nvPr>
            <p:ph type="body" idx="1"/>
          </p:nvPr>
        </p:nvSpPr>
        <p:spPr bwMode="auto">
          <a:xfrm>
            <a:off x="892969" y="1459194"/>
            <a:ext cx="7358063" cy="4018359"/>
          </a:xfrm>
          <a:noFill/>
          <a:ln>
            <a:miter lim="800000"/>
            <a:headEnd/>
            <a:tailEnd/>
          </a:ln>
        </p:spPr>
        <p:txBody>
          <a:bodyPr wrap="square" lIns="26788" tIns="26788" rIns="26788" bIns="26788" numCol="1" anchor="t" anchorCtr="0" compatLnSpc="1">
            <a:prstTxWarp prst="textNoShape">
              <a:avLst/>
            </a:prstTxWarp>
            <a:normAutofit/>
          </a:bodyPr>
          <a:lstStyle/>
          <a:p>
            <a:pPr marL="214305" indent="-214305">
              <a:buSzPct val="78000"/>
              <a:buBlip>
                <a:blip r:embed="rId3"/>
              </a:buBlip>
            </a:pPr>
            <a:r>
              <a:rPr lang="en-US" sz="2400" b="1" i="1" dirty="0" err="1">
                <a:solidFill>
                  <a:srgbClr val="FFFFFF"/>
                </a:solidFill>
                <a:latin typeface="Trebuchet MS" pitchFamily="34" charset="0"/>
                <a:sym typeface="Trebuchet MS" pitchFamily="34" charset="0"/>
              </a:rPr>
              <a:t>Rischio</a:t>
            </a:r>
            <a:r>
              <a:rPr lang="en-US" sz="2400" b="1" i="1" dirty="0">
                <a:solidFill>
                  <a:srgbClr val="FFFFFF"/>
                </a:solidFill>
                <a:latin typeface="Trebuchet MS" pitchFamily="34" charset="0"/>
                <a:sym typeface="Trebuchet MS" pitchFamily="34" charset="0"/>
              </a:rPr>
              <a:t> </a:t>
            </a:r>
            <a:r>
              <a:rPr lang="en-US" sz="2400" b="1" i="1" dirty="0" err="1">
                <a:solidFill>
                  <a:srgbClr val="FFFFFF"/>
                </a:solidFill>
                <a:latin typeface="Trebuchet MS" pitchFamily="34" charset="0"/>
                <a:sym typeface="Trebuchet MS" pitchFamily="34" charset="0"/>
              </a:rPr>
              <a:t>abuso</a:t>
            </a:r>
            <a:r>
              <a:rPr lang="en-US" sz="2400" b="1" i="1" dirty="0">
                <a:solidFill>
                  <a:srgbClr val="FFFFFF"/>
                </a:solidFill>
                <a:latin typeface="Trebuchet MS" pitchFamily="34" charset="0"/>
                <a:sym typeface="Trebuchet MS" pitchFamily="34" charset="0"/>
              </a:rPr>
              <a:t> </a:t>
            </a:r>
            <a:r>
              <a:rPr lang="en-US" sz="2400" b="1" i="1" dirty="0" err="1" smtClean="0">
                <a:solidFill>
                  <a:srgbClr val="FFFFFF"/>
                </a:solidFill>
                <a:latin typeface="Trebuchet MS" pitchFamily="34" charset="0"/>
                <a:sym typeface="Trebuchet MS" pitchFamily="34" charset="0"/>
              </a:rPr>
              <a:t>farmaci</a:t>
            </a:r>
            <a:endParaRPr lang="en-US" sz="2800" dirty="0" smtClean="0">
              <a:solidFill>
                <a:srgbClr val="432F00"/>
              </a:solidFill>
              <a:latin typeface="Trebuchet MS" pitchFamily="34" charset="0"/>
              <a:ea typeface="ヒラギノ角ゴ ProN W3"/>
              <a:cs typeface="ヒラギノ角ゴ ProN W3"/>
              <a:sym typeface="Trebuchet MS" pitchFamily="34" charset="0"/>
            </a:endParaRPr>
          </a:p>
          <a:p>
            <a:pPr marL="544692" lvl="1">
              <a:spcBef>
                <a:spcPts val="1758"/>
              </a:spcBef>
              <a:buSzPct val="78000"/>
              <a:buBlip>
                <a:blip r:embed="rId3"/>
              </a:buBlip>
            </a:pPr>
            <a:r>
              <a:rPr lang="en-US" dirty="0" err="1" smtClean="0">
                <a:solidFill>
                  <a:srgbClr val="FFFFFF"/>
                </a:solidFill>
                <a:latin typeface="Trebuchet MS" pitchFamily="34" charset="0"/>
                <a:ea typeface="ＭＳ Ｐゴシック"/>
                <a:cs typeface="Trebuchet MS" pitchFamily="34" charset="0"/>
                <a:sym typeface="Trebuchet MS" pitchFamily="34" charset="0"/>
              </a:rPr>
              <a:t>Reale</a:t>
            </a:r>
            <a:r>
              <a:rPr lang="en-US" dirty="0" smtClean="0">
                <a:solidFill>
                  <a:srgbClr val="FFFFFF"/>
                </a:solidFill>
                <a:latin typeface="Trebuchet MS" pitchFamily="34" charset="0"/>
                <a:ea typeface="ＭＳ Ｐゴシック"/>
                <a:cs typeface="Trebuchet MS" pitchFamily="34" charset="0"/>
                <a:sym typeface="Trebuchet MS" pitchFamily="34" charset="0"/>
              </a:rPr>
              <a:t> </a:t>
            </a:r>
            <a:r>
              <a:rPr lang="en-US" dirty="0" err="1" smtClean="0">
                <a:solidFill>
                  <a:srgbClr val="FFFFFF"/>
                </a:solidFill>
                <a:latin typeface="Trebuchet MS" pitchFamily="34" charset="0"/>
                <a:ea typeface="ＭＳ Ｐゴシック"/>
                <a:cs typeface="Trebuchet MS" pitchFamily="34" charset="0"/>
                <a:sym typeface="Trebuchet MS" pitchFamily="34" charset="0"/>
              </a:rPr>
              <a:t>ignoranza</a:t>
            </a:r>
            <a:r>
              <a:rPr lang="en-US" dirty="0" smtClean="0">
                <a:solidFill>
                  <a:srgbClr val="FFFFFF"/>
                </a:solidFill>
                <a:latin typeface="Trebuchet MS" pitchFamily="34" charset="0"/>
                <a:ea typeface="ＭＳ Ｐゴシック"/>
                <a:cs typeface="Trebuchet MS" pitchFamily="34" charset="0"/>
                <a:sym typeface="Trebuchet MS" pitchFamily="34" charset="0"/>
              </a:rPr>
              <a:t> </a:t>
            </a:r>
            <a:r>
              <a:rPr lang="en-US" dirty="0" err="1" smtClean="0">
                <a:solidFill>
                  <a:srgbClr val="FFFFFF"/>
                </a:solidFill>
                <a:latin typeface="Trebuchet MS" pitchFamily="34" charset="0"/>
                <a:ea typeface="ＭＳ Ｐゴシック"/>
                <a:cs typeface="Trebuchet MS" pitchFamily="34" charset="0"/>
                <a:sym typeface="Trebuchet MS" pitchFamily="34" charset="0"/>
              </a:rPr>
              <a:t>della</a:t>
            </a:r>
            <a:r>
              <a:rPr lang="en-US" dirty="0" smtClean="0">
                <a:solidFill>
                  <a:srgbClr val="FFFFFF"/>
                </a:solidFill>
                <a:latin typeface="Trebuchet MS" pitchFamily="34" charset="0"/>
                <a:ea typeface="ＭＳ Ｐゴシック"/>
                <a:cs typeface="Trebuchet MS" pitchFamily="34" charset="0"/>
                <a:sym typeface="Trebuchet MS" pitchFamily="34" charset="0"/>
              </a:rPr>
              <a:t> </a:t>
            </a:r>
            <a:r>
              <a:rPr lang="en-US" dirty="0" err="1" smtClean="0">
                <a:solidFill>
                  <a:srgbClr val="FFFFFF"/>
                </a:solidFill>
                <a:latin typeface="Trebuchet MS" pitchFamily="34" charset="0"/>
                <a:ea typeface="ＭＳ Ｐゴシック"/>
                <a:cs typeface="Trebuchet MS" pitchFamily="34" charset="0"/>
                <a:sym typeface="Trebuchet MS" pitchFamily="34" charset="0"/>
              </a:rPr>
              <a:t>farmacologia</a:t>
            </a:r>
            <a:r>
              <a:rPr lang="en-US" dirty="0" smtClean="0">
                <a:solidFill>
                  <a:srgbClr val="FFFFFF"/>
                </a:solidFill>
                <a:latin typeface="Trebuchet MS" pitchFamily="34" charset="0"/>
                <a:ea typeface="ＭＳ Ｐゴシック"/>
                <a:cs typeface="Trebuchet MS" pitchFamily="34" charset="0"/>
                <a:sym typeface="Trebuchet MS" pitchFamily="34" charset="0"/>
              </a:rPr>
              <a:t> e </a:t>
            </a:r>
            <a:r>
              <a:rPr lang="en-US" dirty="0" err="1" smtClean="0">
                <a:solidFill>
                  <a:srgbClr val="FFFFFF"/>
                </a:solidFill>
                <a:latin typeface="Trebuchet MS" pitchFamily="34" charset="0"/>
                <a:ea typeface="ＭＳ Ｐゴシック"/>
                <a:cs typeface="Trebuchet MS" pitchFamily="34" charset="0"/>
                <a:sym typeface="Trebuchet MS" pitchFamily="34" charset="0"/>
              </a:rPr>
              <a:t>modalità</a:t>
            </a:r>
            <a:r>
              <a:rPr lang="en-US" dirty="0" smtClean="0">
                <a:solidFill>
                  <a:srgbClr val="FFFFFF"/>
                </a:solidFill>
                <a:latin typeface="Trebuchet MS" pitchFamily="34" charset="0"/>
                <a:ea typeface="ＭＳ Ｐゴシック"/>
                <a:cs typeface="Trebuchet MS" pitchFamily="34" charset="0"/>
                <a:sym typeface="Trebuchet MS" pitchFamily="34" charset="0"/>
              </a:rPr>
              <a:t> di </a:t>
            </a:r>
            <a:r>
              <a:rPr lang="en-US" dirty="0" err="1" smtClean="0">
                <a:solidFill>
                  <a:srgbClr val="FFFFFF"/>
                </a:solidFill>
                <a:latin typeface="Trebuchet MS" pitchFamily="34" charset="0"/>
                <a:ea typeface="ＭＳ Ｐゴシック"/>
                <a:cs typeface="Trebuchet MS" pitchFamily="34" charset="0"/>
                <a:sym typeface="Trebuchet MS" pitchFamily="34" charset="0"/>
              </a:rPr>
              <a:t>somministrazione</a:t>
            </a:r>
            <a:r>
              <a:rPr lang="en-US" dirty="0" smtClean="0">
                <a:solidFill>
                  <a:srgbClr val="FFFFFF"/>
                </a:solidFill>
                <a:latin typeface="Trebuchet MS" pitchFamily="34" charset="0"/>
                <a:ea typeface="ＭＳ Ｐゴシック"/>
                <a:cs typeface="Trebuchet MS" pitchFamily="34" charset="0"/>
                <a:sym typeface="Trebuchet MS" pitchFamily="34" charset="0"/>
              </a:rPr>
              <a:t> </a:t>
            </a:r>
            <a:r>
              <a:rPr lang="en-US" dirty="0" err="1" smtClean="0">
                <a:solidFill>
                  <a:srgbClr val="FFFFFF"/>
                </a:solidFill>
                <a:latin typeface="Trebuchet MS" pitchFamily="34" charset="0"/>
                <a:ea typeface="ＭＳ Ｐゴシック"/>
                <a:cs typeface="Trebuchet MS" pitchFamily="34" charset="0"/>
                <a:sym typeface="Trebuchet MS" pitchFamily="34" charset="0"/>
              </a:rPr>
              <a:t>inadeguate</a:t>
            </a:r>
            <a:r>
              <a:rPr lang="en-US" dirty="0" smtClean="0">
                <a:solidFill>
                  <a:srgbClr val="FFFFFF"/>
                </a:solidFill>
                <a:latin typeface="Trebuchet MS" pitchFamily="34" charset="0"/>
                <a:ea typeface="ＭＳ Ｐゴシック"/>
                <a:cs typeface="Trebuchet MS" pitchFamily="34" charset="0"/>
                <a:sym typeface="Trebuchet MS" pitchFamily="34" charset="0"/>
              </a:rPr>
              <a:t> (</a:t>
            </a:r>
            <a:r>
              <a:rPr lang="en-US" dirty="0" err="1" smtClean="0">
                <a:solidFill>
                  <a:srgbClr val="FFFFFF"/>
                </a:solidFill>
                <a:latin typeface="Trebuchet MS" pitchFamily="34" charset="0"/>
                <a:ea typeface="ＭＳ Ｐゴシック"/>
                <a:cs typeface="Trebuchet MS" pitchFamily="34" charset="0"/>
                <a:sym typeface="Trebuchet MS" pitchFamily="34" charset="0"/>
              </a:rPr>
              <a:t>paure</a:t>
            </a:r>
            <a:r>
              <a:rPr lang="en-US" dirty="0" smtClean="0">
                <a:solidFill>
                  <a:srgbClr val="FFFFFF"/>
                </a:solidFill>
                <a:latin typeface="Trebuchet MS" pitchFamily="34" charset="0"/>
                <a:ea typeface="ＭＳ Ｐゴシック"/>
                <a:cs typeface="Trebuchet MS" pitchFamily="34" charset="0"/>
                <a:sym typeface="Trebuchet MS" pitchFamily="34" charset="0"/>
              </a:rPr>
              <a:t> di </a:t>
            </a:r>
            <a:r>
              <a:rPr lang="en-US" dirty="0" err="1" smtClean="0">
                <a:solidFill>
                  <a:srgbClr val="FFFFFF"/>
                </a:solidFill>
                <a:latin typeface="Trebuchet MS" pitchFamily="34" charset="0"/>
                <a:ea typeface="ＭＳ Ｐゴシック"/>
                <a:cs typeface="Trebuchet MS" pitchFamily="34" charset="0"/>
                <a:sym typeface="Trebuchet MS" pitchFamily="34" charset="0"/>
              </a:rPr>
              <a:t>diversi</a:t>
            </a:r>
            <a:r>
              <a:rPr lang="en-US" dirty="0" smtClean="0">
                <a:solidFill>
                  <a:srgbClr val="FFFFFF"/>
                </a:solidFill>
                <a:latin typeface="Trebuchet MS" pitchFamily="34" charset="0"/>
                <a:ea typeface="ＭＳ Ｐゴシック"/>
                <a:cs typeface="Trebuchet MS" pitchFamily="34" charset="0"/>
                <a:sym typeface="Trebuchet MS" pitchFamily="34" charset="0"/>
              </a:rPr>
              <a:t> </a:t>
            </a:r>
            <a:r>
              <a:rPr lang="en-US" dirty="0" err="1" smtClean="0">
                <a:solidFill>
                  <a:srgbClr val="FFFFFF"/>
                </a:solidFill>
                <a:latin typeface="Trebuchet MS" pitchFamily="34" charset="0"/>
                <a:ea typeface="ＭＳ Ｐゴシック"/>
                <a:cs typeface="Trebuchet MS" pitchFamily="34" charset="0"/>
                <a:sym typeface="Trebuchet MS" pitchFamily="34" charset="0"/>
              </a:rPr>
              <a:t>effetti</a:t>
            </a:r>
            <a:r>
              <a:rPr lang="en-US" dirty="0" smtClean="0">
                <a:solidFill>
                  <a:srgbClr val="FFFFFF"/>
                </a:solidFill>
                <a:latin typeface="Trebuchet MS" pitchFamily="34" charset="0"/>
                <a:ea typeface="ＭＳ Ｐゴシック"/>
                <a:cs typeface="Trebuchet MS" pitchFamily="34" charset="0"/>
                <a:sym typeface="Trebuchet MS" pitchFamily="34" charset="0"/>
              </a:rPr>
              <a:t> </a:t>
            </a:r>
            <a:r>
              <a:rPr lang="en-US" dirty="0" err="1" smtClean="0">
                <a:solidFill>
                  <a:srgbClr val="FFFFFF"/>
                </a:solidFill>
                <a:latin typeface="Trebuchet MS" pitchFamily="34" charset="0"/>
                <a:ea typeface="ＭＳ Ｐゴシック"/>
                <a:cs typeface="Trebuchet MS" pitchFamily="34" charset="0"/>
                <a:sym typeface="Trebuchet MS" pitchFamily="34" charset="0"/>
              </a:rPr>
              <a:t>collaterali</a:t>
            </a:r>
            <a:r>
              <a:rPr lang="en-US" dirty="0" smtClean="0">
                <a:solidFill>
                  <a:srgbClr val="FFFFFF"/>
                </a:solidFill>
                <a:latin typeface="Trebuchet MS" pitchFamily="34" charset="0"/>
                <a:ea typeface="ＭＳ Ｐゴシック"/>
                <a:cs typeface="Trebuchet MS" pitchFamily="34" charset="0"/>
                <a:sym typeface="Trebuchet MS" pitchFamily="34" charset="0"/>
              </a:rPr>
              <a:t>)</a:t>
            </a:r>
            <a:endParaRPr lang="en-US" dirty="0" smtClean="0">
              <a:solidFill>
                <a:srgbClr val="FFFFFF"/>
              </a:solidFill>
              <a:latin typeface="Trebuchet MS" pitchFamily="34" charset="0"/>
              <a:ea typeface="ヒラギノ角ゴ ProN W3"/>
              <a:cs typeface="ヒラギノ角ゴ ProN W3"/>
              <a:sym typeface="Trebuchet MS" pitchFamily="34" charset="0"/>
            </a:endParaRPr>
          </a:p>
          <a:p>
            <a:pPr marL="544692" lvl="1">
              <a:spcBef>
                <a:spcPts val="1969"/>
              </a:spcBef>
              <a:buSzPct val="78000"/>
              <a:buBlip>
                <a:blip r:embed="rId3"/>
              </a:buBlip>
            </a:pPr>
            <a:r>
              <a:rPr lang="en-US" dirty="0" smtClean="0">
                <a:solidFill>
                  <a:srgbClr val="FFFFFF"/>
                </a:solidFill>
                <a:latin typeface="Trebuchet MS" pitchFamily="34" charset="0"/>
                <a:ea typeface="ＭＳ Ｐゴシック"/>
                <a:cs typeface="ＭＳ Ｐゴシック"/>
                <a:sym typeface="Trebuchet MS" pitchFamily="34" charset="0"/>
              </a:rPr>
              <a:t>…la </a:t>
            </a:r>
            <a:r>
              <a:rPr lang="en-US" dirty="0" err="1" smtClean="0">
                <a:solidFill>
                  <a:srgbClr val="FFFFFF"/>
                </a:solidFill>
                <a:latin typeface="Trebuchet MS" pitchFamily="34" charset="0"/>
                <a:ea typeface="ＭＳ Ｐゴシック"/>
                <a:cs typeface="ＭＳ Ｐゴシック"/>
                <a:sym typeface="Trebuchet MS" pitchFamily="34" charset="0"/>
              </a:rPr>
              <a:t>tanto</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temuta</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depressione</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respiratoria</a:t>
            </a:r>
            <a:r>
              <a:rPr lang="en-US" dirty="0" smtClean="0">
                <a:solidFill>
                  <a:srgbClr val="FFFFFF"/>
                </a:solidFill>
                <a:latin typeface="Trebuchet MS" pitchFamily="34" charset="0"/>
                <a:ea typeface="ＭＳ Ｐゴシック"/>
                <a:cs typeface="ＭＳ Ｐゴシック"/>
                <a:sym typeface="Trebuchet MS" pitchFamily="34" charset="0"/>
              </a:rPr>
              <a:t> non </a:t>
            </a:r>
            <a:r>
              <a:rPr lang="en-US" dirty="0" err="1" smtClean="0">
                <a:solidFill>
                  <a:srgbClr val="FFFFFF"/>
                </a:solidFill>
                <a:latin typeface="Trebuchet MS" pitchFamily="34" charset="0"/>
                <a:ea typeface="ＭＳ Ｐゴシック"/>
                <a:cs typeface="ＭＳ Ｐゴシック"/>
                <a:sym typeface="Trebuchet MS" pitchFamily="34" charset="0"/>
              </a:rPr>
              <a:t>si</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manifesta</a:t>
            </a:r>
            <a:r>
              <a:rPr lang="en-US" dirty="0" smtClean="0">
                <a:solidFill>
                  <a:srgbClr val="FFFFFF"/>
                </a:solidFill>
                <a:latin typeface="Trebuchet MS" pitchFamily="34" charset="0"/>
                <a:ea typeface="ＭＳ Ｐゴシック"/>
                <a:cs typeface="ＭＳ Ｐゴシック"/>
                <a:sym typeface="Trebuchet MS" pitchFamily="34" charset="0"/>
              </a:rPr>
              <a:t> se </a:t>
            </a:r>
            <a:r>
              <a:rPr lang="en-US" dirty="0" err="1" smtClean="0">
                <a:solidFill>
                  <a:srgbClr val="FFFFFF"/>
                </a:solidFill>
                <a:latin typeface="Trebuchet MS" pitchFamily="34" charset="0"/>
                <a:ea typeface="ＭＳ Ｐゴシック"/>
                <a:cs typeface="ＭＳ Ｐゴシック"/>
                <a:sym typeface="Trebuchet MS" pitchFamily="34" charset="0"/>
              </a:rPr>
              <a:t>gli</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oppioidi</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sono</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utilizzati</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correttamente</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comunque</a:t>
            </a:r>
            <a:r>
              <a:rPr lang="en-US" dirty="0" smtClean="0">
                <a:solidFill>
                  <a:srgbClr val="FFFFFF"/>
                </a:solidFill>
                <a:latin typeface="Trebuchet MS" pitchFamily="34" charset="0"/>
                <a:ea typeface="ＭＳ Ｐゴシック"/>
                <a:cs typeface="ＭＳ Ｐゴシック"/>
                <a:sym typeface="Trebuchet MS" pitchFamily="34" charset="0"/>
              </a:rPr>
              <a:t> c</a:t>
            </a:r>
            <a:r>
              <a:rPr lang="ja-JP" altLang="en-US" dirty="0" smtClean="0">
                <a:solidFill>
                  <a:srgbClr val="FFFFFF"/>
                </a:solidFill>
                <a:latin typeface="Trebuchet MS" pitchFamily="34" charset="0"/>
                <a:ea typeface="ＭＳ Ｐゴシック"/>
                <a:cs typeface="ＭＳ Ｐゴシック"/>
                <a:sym typeface="Trebuchet MS" pitchFamily="34" charset="0"/>
              </a:rPr>
              <a:t>’</a:t>
            </a:r>
            <a:r>
              <a:rPr lang="en-US" dirty="0" err="1" smtClean="0">
                <a:solidFill>
                  <a:srgbClr val="FFFFFF"/>
                </a:solidFill>
                <a:latin typeface="Trebuchet MS" pitchFamily="34" charset="0"/>
                <a:ea typeface="ＭＳ Ｐゴシック"/>
                <a:cs typeface="ＭＳ Ｐゴシック"/>
                <a:sym typeface="Trebuchet MS" pitchFamily="34" charset="0"/>
              </a:rPr>
              <a:t>è</a:t>
            </a:r>
            <a:r>
              <a:rPr lang="en-US" dirty="0" smtClean="0">
                <a:solidFill>
                  <a:srgbClr val="FFFFFF"/>
                </a:solidFill>
                <a:latin typeface="Trebuchet MS" pitchFamily="34" charset="0"/>
                <a:ea typeface="ＭＳ Ｐゴシック"/>
                <a:cs typeface="ＭＳ Ｐゴシック"/>
                <a:sym typeface="Trebuchet MS" pitchFamily="34" charset="0"/>
              </a:rPr>
              <a:t> </a:t>
            </a:r>
            <a:r>
              <a:rPr lang="en-US" dirty="0" err="1" smtClean="0">
                <a:solidFill>
                  <a:srgbClr val="FFFFFF"/>
                </a:solidFill>
                <a:latin typeface="Trebuchet MS" pitchFamily="34" charset="0"/>
                <a:ea typeface="ＭＳ Ｐゴシック"/>
                <a:cs typeface="ＭＳ Ｐゴシック"/>
                <a:sym typeface="Trebuchet MS" pitchFamily="34" charset="0"/>
              </a:rPr>
              <a:t>anche</a:t>
            </a:r>
            <a:r>
              <a:rPr lang="en-US" dirty="0" smtClean="0">
                <a:solidFill>
                  <a:srgbClr val="FFFFFF"/>
                </a:solidFill>
                <a:latin typeface="Trebuchet MS" pitchFamily="34" charset="0"/>
                <a:ea typeface="ＭＳ Ｐゴシック"/>
                <a:cs typeface="ＭＳ Ｐゴシック"/>
                <a:sym typeface="Trebuchet MS" pitchFamily="34" charset="0"/>
              </a:rPr>
              <a:t> un </a:t>
            </a:r>
            <a:r>
              <a:rPr lang="en-US" dirty="0" err="1" smtClean="0">
                <a:solidFill>
                  <a:srgbClr val="FFFFFF"/>
                </a:solidFill>
                <a:latin typeface="Trebuchet MS" pitchFamily="34" charset="0"/>
                <a:ea typeface="ＭＳ Ｐゴシック"/>
                <a:cs typeface="ＭＳ Ｐゴシック"/>
                <a:sym typeface="Trebuchet MS" pitchFamily="34" charset="0"/>
              </a:rPr>
              <a:t>antidoto</a:t>
            </a:r>
            <a:r>
              <a:rPr lang="en-US" dirty="0" smtClean="0">
                <a:solidFill>
                  <a:srgbClr val="FFFFFF"/>
                </a:solidFill>
                <a:latin typeface="Trebuchet MS" pitchFamily="34" charset="0"/>
                <a:ea typeface="ＭＳ Ｐゴシック"/>
                <a:cs typeface="ＭＳ Ｐゴシック"/>
                <a:sym typeface="Trebuchet MS" pitchFamily="34" charset="0"/>
              </a:rPr>
              <a:t> (naloxone)</a:t>
            </a:r>
            <a:endParaRPr lang="en-US" dirty="0" smtClean="0">
              <a:solidFill>
                <a:srgbClr val="FFFFFF"/>
              </a:solidFill>
              <a:latin typeface="Trebuchet MS" pitchFamily="34" charset="0"/>
              <a:ea typeface="ヒラギノ角ゴ ProN W3"/>
              <a:cs typeface="ヒラギノ角ゴ ProN W3"/>
              <a:sym typeface="Trebuchet MS" pitchFamily="34" charset="0"/>
            </a:endParaRPr>
          </a:p>
          <a:p>
            <a:pPr marL="214305" indent="-214305">
              <a:buClr>
                <a:srgbClr val="D1FAB9"/>
              </a:buClr>
              <a:buSzPct val="87000"/>
              <a:buFontTx/>
              <a:buChar char="❖"/>
            </a:pPr>
            <a:endParaRPr lang="en-US" sz="2400" dirty="0">
              <a:solidFill>
                <a:srgbClr val="FFFFFF"/>
              </a:solidFill>
              <a:latin typeface="Trebuchet MS" pitchFamily="34" charset="0"/>
              <a:ea typeface="ヒラギノ角ゴ ProN W3"/>
              <a:cs typeface="ヒラギノ角ゴ ProN W3"/>
              <a:sym typeface="Trebuchet MS" pitchFamily="34" charset="0"/>
            </a:endParaRPr>
          </a:p>
        </p:txBody>
      </p:sp>
    </p:spTree>
    <p:extLst>
      <p:ext uri="{BB962C8B-B14F-4D97-AF65-F5344CB8AC3E}">
        <p14:creationId xmlns:p14="http://schemas.microsoft.com/office/powerpoint/2010/main" val="6706502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7522">
                                            <p:txEl>
                                              <p:pRg st="0" end="0"/>
                                            </p:txEl>
                                          </p:spTgt>
                                        </p:tgtEl>
                                        <p:attrNameLst>
                                          <p:attrName>style.visibility</p:attrName>
                                        </p:attrNameLst>
                                      </p:cBhvr>
                                      <p:to>
                                        <p:strVal val="visible"/>
                                      </p:to>
                                    </p:set>
                                    <p:animEffect transition="in" filter="wipe(up)">
                                      <p:cBhvr>
                                        <p:cTn id="7" dur="500"/>
                                        <p:tgtEl>
                                          <p:spTgt spid="107522">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07522">
                                            <p:txEl>
                                              <p:pRg st="1" end="1"/>
                                            </p:txEl>
                                          </p:spTgt>
                                        </p:tgtEl>
                                        <p:attrNameLst>
                                          <p:attrName>style.visibility</p:attrName>
                                        </p:attrNameLst>
                                      </p:cBhvr>
                                      <p:to>
                                        <p:strVal val="visible"/>
                                      </p:to>
                                    </p:set>
                                    <p:animEffect transition="in" filter="wipe(up)">
                                      <p:cBhvr>
                                        <p:cTn id="10" dur="500"/>
                                        <p:tgtEl>
                                          <p:spTgt spid="107522">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7522">
                                            <p:txEl>
                                              <p:pRg st="2" end="2"/>
                                            </p:txEl>
                                          </p:spTgt>
                                        </p:tgtEl>
                                        <p:attrNameLst>
                                          <p:attrName>style.visibility</p:attrName>
                                        </p:attrNameLst>
                                      </p:cBhvr>
                                      <p:to>
                                        <p:strVal val="visible"/>
                                      </p:to>
                                    </p:set>
                                    <p:animEffect transition="in" filter="wipe(up)">
                                      <p:cBhvr>
                                        <p:cTn id="13" dur="500"/>
                                        <p:tgtEl>
                                          <p:spTgt spid="1075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uiExpand="1" build="p" bldLvl="5"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56033" name="Segnaposto numero diapositiva 3"/>
          <p:cNvSpPr>
            <a:spLocks noGrp="1"/>
          </p:cNvSpPr>
          <p:nvPr>
            <p:ph type="sldNum" sz="quarter" idx="10"/>
          </p:nvPr>
        </p:nvSpPr>
        <p:spPr>
          <a:noFill/>
          <a:ln w="9525"/>
        </p:spPr>
        <p:txBody>
          <a:bodyPr/>
          <a:lstStyle/>
          <a:p>
            <a:fld id="{31B7342A-5760-4F2A-9CE9-096377B09F78}" type="slidenum">
              <a:rPr lang="en-US" smtClean="0">
                <a:latin typeface="Palatino"/>
                <a:ea typeface="Palatino"/>
                <a:cs typeface="Palatino"/>
                <a:sym typeface="Palatino"/>
              </a:rPr>
              <a:pPr/>
              <a:t>44</a:t>
            </a:fld>
            <a:endParaRPr lang="en-US" smtClean="0">
              <a:latin typeface="Palatino"/>
              <a:ea typeface="Palatino"/>
              <a:cs typeface="Palatino"/>
              <a:sym typeface="Palatino"/>
            </a:endParaRPr>
          </a:p>
        </p:txBody>
      </p:sp>
      <p:sp>
        <p:nvSpPr>
          <p:cNvPr id="556034" name="Rectangle 1"/>
          <p:cNvSpPr>
            <a:spLocks noGrp="1" noChangeArrowheads="1"/>
          </p:cNvSpPr>
          <p:nvPr>
            <p:ph type="title"/>
          </p:nvPr>
        </p:nvSpPr>
        <p:spPr bwMode="auto">
          <a:noFill/>
          <a:ln>
            <a:miter lim="800000"/>
            <a:headEnd/>
            <a:tailEnd/>
          </a:ln>
        </p:spPr>
        <p:txBody>
          <a:bodyPr wrap="square" lIns="26788" tIns="26788" rIns="26788" bIns="26788" numCol="1" anchor="t" anchorCtr="0" compatLnSpc="1">
            <a:prstTxWarp prst="textNoShape">
              <a:avLst/>
            </a:prstTxWarp>
          </a:bodyPr>
          <a:lstStyle/>
          <a:p>
            <a:pPr eaLnBrk="1" hangingPunct="1"/>
            <a:r>
              <a:rPr lang="en-US" dirty="0" err="1" smtClean="0">
                <a:solidFill>
                  <a:srgbClr val="FFFFFF"/>
                </a:solidFill>
                <a:latin typeface="Trebuchet MS" pitchFamily="34" charset="0"/>
                <a:sym typeface="Trebuchet MS" pitchFamily="34" charset="0"/>
              </a:rPr>
              <a:t>Sfatiamo</a:t>
            </a:r>
            <a:r>
              <a:rPr lang="en-US" dirty="0" smtClean="0">
                <a:solidFill>
                  <a:srgbClr val="FFFFFF"/>
                </a:solidFill>
                <a:latin typeface="Trebuchet MS" pitchFamily="34" charset="0"/>
                <a:sym typeface="Trebuchet MS" pitchFamily="34" charset="0"/>
              </a:rPr>
              <a:t> </a:t>
            </a:r>
            <a:r>
              <a:rPr lang="en-US" dirty="0" err="1" smtClean="0">
                <a:solidFill>
                  <a:srgbClr val="FFFFFF"/>
                </a:solidFill>
                <a:latin typeface="Trebuchet MS" pitchFamily="34" charset="0"/>
                <a:sym typeface="Trebuchet MS" pitchFamily="34" charset="0"/>
              </a:rPr>
              <a:t>dei</a:t>
            </a:r>
            <a:r>
              <a:rPr lang="en-US" dirty="0" smtClean="0">
                <a:solidFill>
                  <a:srgbClr val="FFFFFF"/>
                </a:solidFill>
                <a:latin typeface="Trebuchet MS" pitchFamily="34" charset="0"/>
                <a:sym typeface="Trebuchet MS" pitchFamily="34" charset="0"/>
              </a:rPr>
              <a:t> </a:t>
            </a:r>
            <a:r>
              <a:rPr lang="en-US" dirty="0" err="1" smtClean="0">
                <a:solidFill>
                  <a:srgbClr val="FFFFFF"/>
                </a:solidFill>
                <a:latin typeface="Trebuchet MS" pitchFamily="34" charset="0"/>
                <a:sym typeface="Trebuchet MS" pitchFamily="34" charset="0"/>
              </a:rPr>
              <a:t>miti</a:t>
            </a:r>
            <a:r>
              <a:rPr lang="en-US" dirty="0" smtClean="0">
                <a:solidFill>
                  <a:srgbClr val="FFFFFF"/>
                </a:solidFill>
                <a:latin typeface="Trebuchet MS" pitchFamily="34" charset="0"/>
                <a:sym typeface="Trebuchet MS" pitchFamily="34" charset="0"/>
              </a:rPr>
              <a:t>…</a:t>
            </a:r>
            <a:endParaRPr lang="en-US" dirty="0" smtClean="0">
              <a:solidFill>
                <a:srgbClr val="FFFFFF"/>
              </a:solidFill>
              <a:latin typeface="Trebuchet MS" pitchFamily="34" charset="0"/>
              <a:ea typeface="ヒラギノ角ゴ ProN W3"/>
              <a:cs typeface="ヒラギノ角ゴ ProN W3"/>
              <a:sym typeface="Trebuchet MS" pitchFamily="34" charset="0"/>
            </a:endParaRPr>
          </a:p>
        </p:txBody>
      </p:sp>
      <p:sp>
        <p:nvSpPr>
          <p:cNvPr id="107522" name="Rectangle 2"/>
          <p:cNvSpPr>
            <a:spLocks noGrp="1" noChangeArrowheads="1"/>
          </p:cNvSpPr>
          <p:nvPr>
            <p:ph type="body" idx="1"/>
          </p:nvPr>
        </p:nvSpPr>
        <p:spPr bwMode="auto">
          <a:xfrm>
            <a:off x="892969" y="1946672"/>
            <a:ext cx="7358063" cy="4018359"/>
          </a:xfrm>
          <a:noFill/>
          <a:ln>
            <a:miter lim="800000"/>
            <a:headEnd/>
            <a:tailEnd/>
          </a:ln>
        </p:spPr>
        <p:txBody>
          <a:bodyPr wrap="square" lIns="26788" tIns="26788" rIns="26788" bIns="26788" numCol="1" anchor="t" anchorCtr="0" compatLnSpc="1">
            <a:prstTxWarp prst="textNoShape">
              <a:avLst/>
            </a:prstTxWarp>
          </a:bodyPr>
          <a:lstStyle/>
          <a:p>
            <a:pPr marL="214305" indent="-214305">
              <a:buClr>
                <a:srgbClr val="D1FAB9"/>
              </a:buClr>
              <a:buSzPct val="87000"/>
              <a:buFontTx/>
              <a:buChar char="❖"/>
            </a:pPr>
            <a:r>
              <a:rPr lang="en-US" sz="2200" b="1" i="1" dirty="0" err="1">
                <a:solidFill>
                  <a:srgbClr val="FFFFFF"/>
                </a:solidFill>
                <a:latin typeface="Trebuchet MS" pitchFamily="34" charset="0"/>
                <a:sym typeface="Trebuchet MS" pitchFamily="34" charset="0"/>
              </a:rPr>
              <a:t>Rischio</a:t>
            </a:r>
            <a:r>
              <a:rPr lang="en-US" sz="2200" b="1" i="1" dirty="0">
                <a:solidFill>
                  <a:srgbClr val="FFFFFF"/>
                </a:solidFill>
                <a:latin typeface="Trebuchet MS" pitchFamily="34" charset="0"/>
                <a:sym typeface="Trebuchet MS" pitchFamily="34" charset="0"/>
              </a:rPr>
              <a:t> </a:t>
            </a:r>
            <a:r>
              <a:rPr lang="en-US" sz="2200" b="1" i="1" dirty="0" err="1">
                <a:solidFill>
                  <a:srgbClr val="FFFFFF"/>
                </a:solidFill>
                <a:latin typeface="Trebuchet MS" pitchFamily="34" charset="0"/>
                <a:sym typeface="Trebuchet MS" pitchFamily="34" charset="0"/>
              </a:rPr>
              <a:t>abuso</a:t>
            </a:r>
            <a:r>
              <a:rPr lang="en-US" sz="2200" b="1" i="1" dirty="0">
                <a:solidFill>
                  <a:srgbClr val="FFFFFF"/>
                </a:solidFill>
                <a:latin typeface="Trebuchet MS" pitchFamily="34" charset="0"/>
                <a:sym typeface="Trebuchet MS" pitchFamily="34" charset="0"/>
              </a:rPr>
              <a:t> </a:t>
            </a:r>
            <a:r>
              <a:rPr lang="en-US" sz="2200" b="1" i="1" dirty="0" err="1">
                <a:solidFill>
                  <a:srgbClr val="FFFFFF"/>
                </a:solidFill>
                <a:latin typeface="Trebuchet MS" pitchFamily="34" charset="0"/>
                <a:sym typeface="Trebuchet MS" pitchFamily="34" charset="0"/>
              </a:rPr>
              <a:t>farmaci</a:t>
            </a:r>
            <a:endParaRPr lang="en-US" sz="2200" dirty="0">
              <a:solidFill>
                <a:srgbClr val="FFFFFF"/>
              </a:solidFill>
              <a:latin typeface="Trebuchet MS" pitchFamily="34" charset="0"/>
              <a:ea typeface="ヒラギノ角ゴ ProN W3"/>
              <a:cs typeface="ヒラギノ角ゴ ProN W3"/>
              <a:sym typeface="Trebuchet MS" pitchFamily="34" charset="0"/>
            </a:endParaRPr>
          </a:p>
          <a:p>
            <a:pPr marL="544692" lvl="1">
              <a:spcBef>
                <a:spcPts val="2601"/>
              </a:spcBef>
              <a:buClr>
                <a:srgbClr val="D1FAB9"/>
              </a:buClr>
              <a:buSzPct val="93000"/>
              <a:buFontTx/>
              <a:buChar char="❖"/>
            </a:pPr>
            <a:r>
              <a:rPr lang="en-US" b="1" dirty="0" err="1" smtClean="0">
                <a:solidFill>
                  <a:srgbClr val="FFFFFF"/>
                </a:solidFill>
                <a:latin typeface="Trebuchet MS" pitchFamily="34" charset="0"/>
                <a:ea typeface="ＭＳ Ｐゴシック"/>
                <a:cs typeface="Trebuchet MS" pitchFamily="34" charset="0"/>
                <a:sym typeface="Trebuchet MS" pitchFamily="34" charset="0"/>
              </a:rPr>
              <a:t>Morfina</a:t>
            </a:r>
            <a:r>
              <a:rPr lang="en-US" b="1" dirty="0" smtClean="0">
                <a:solidFill>
                  <a:srgbClr val="FFFFFF"/>
                </a:solidFill>
                <a:latin typeface="Trebuchet MS" pitchFamily="34" charset="0"/>
                <a:ea typeface="ＭＳ Ｐゴシック"/>
                <a:cs typeface="Trebuchet MS" pitchFamily="34" charset="0"/>
                <a:sym typeface="Trebuchet MS" pitchFamily="34" charset="0"/>
              </a:rPr>
              <a:t> e </a:t>
            </a:r>
            <a:r>
              <a:rPr lang="en-US" b="1" dirty="0" err="1" smtClean="0">
                <a:solidFill>
                  <a:srgbClr val="FFFFFF"/>
                </a:solidFill>
                <a:latin typeface="Trebuchet MS" pitchFamily="34" charset="0"/>
                <a:ea typeface="ＭＳ Ｐゴシック"/>
                <a:cs typeface="Trebuchet MS" pitchFamily="34" charset="0"/>
                <a:sym typeface="Trebuchet MS" pitchFamily="34" charset="0"/>
              </a:rPr>
              <a:t>qualità</a:t>
            </a:r>
            <a:r>
              <a:rPr lang="en-US" b="1" dirty="0" smtClean="0">
                <a:solidFill>
                  <a:srgbClr val="FFFFFF"/>
                </a:solidFill>
                <a:latin typeface="Trebuchet MS" pitchFamily="34" charset="0"/>
                <a:ea typeface="ＭＳ Ｐゴシック"/>
                <a:cs typeface="Trebuchet MS" pitchFamily="34" charset="0"/>
                <a:sym typeface="Trebuchet MS" pitchFamily="34" charset="0"/>
              </a:rPr>
              <a:t> di vita</a:t>
            </a:r>
            <a:endParaRPr lang="en-US" dirty="0" smtClean="0">
              <a:solidFill>
                <a:srgbClr val="FFFFFF"/>
              </a:solidFill>
              <a:latin typeface="Trebuchet MS" pitchFamily="34" charset="0"/>
              <a:ea typeface="ヒラギノ角ゴ ProN W3"/>
              <a:cs typeface="ヒラギノ角ゴ ProN W3"/>
              <a:sym typeface="Trebuchet MS" pitchFamily="34" charset="0"/>
            </a:endParaRPr>
          </a:p>
          <a:p>
            <a:pPr marL="544692" lvl="1">
              <a:spcBef>
                <a:spcPts val="492"/>
              </a:spcBef>
              <a:buClr>
                <a:srgbClr val="D1FAB9"/>
              </a:buClr>
              <a:buSzPct val="93000"/>
              <a:buFontTx/>
              <a:buChar char="❖"/>
            </a:pPr>
            <a:r>
              <a:rPr lang="en-US" b="1" dirty="0" err="1" smtClean="0">
                <a:solidFill>
                  <a:srgbClr val="FFFFFF"/>
                </a:solidFill>
                <a:latin typeface="Trebuchet MS" pitchFamily="34" charset="0"/>
                <a:ea typeface="ＭＳ Ｐゴシック"/>
                <a:cs typeface="ＭＳ Ｐゴシック"/>
                <a:sym typeface="Trebuchet MS" pitchFamily="34" charset="0"/>
              </a:rPr>
              <a:t>Tolleranza</a:t>
            </a:r>
            <a:endParaRPr lang="en-US" dirty="0" smtClean="0">
              <a:solidFill>
                <a:srgbClr val="FFFFFF"/>
              </a:solidFill>
              <a:latin typeface="Trebuchet MS" pitchFamily="34" charset="0"/>
              <a:ea typeface="ヒラギノ角ゴ ProN W3"/>
              <a:cs typeface="ヒラギノ角ゴ ProN W3"/>
              <a:sym typeface="Trebuchet MS" pitchFamily="34" charset="0"/>
            </a:endParaRPr>
          </a:p>
          <a:p>
            <a:pPr marL="544692" lvl="1">
              <a:spcBef>
                <a:spcPts val="492"/>
              </a:spcBef>
              <a:buClr>
                <a:srgbClr val="D1FAB9"/>
              </a:buClr>
              <a:buSzPct val="93000"/>
              <a:buFontTx/>
              <a:buChar char="❖"/>
            </a:pPr>
            <a:r>
              <a:rPr lang="en-US" b="1" dirty="0" err="1" smtClean="0">
                <a:solidFill>
                  <a:srgbClr val="FFFFFF"/>
                </a:solidFill>
                <a:latin typeface="Trebuchet MS" pitchFamily="34" charset="0"/>
                <a:ea typeface="ＭＳ Ｐゴシック"/>
                <a:cs typeface="ＭＳ Ｐゴシック"/>
                <a:sym typeface="Trebuchet MS" pitchFamily="34" charset="0"/>
              </a:rPr>
              <a:t>Dipendenza</a:t>
            </a:r>
            <a:r>
              <a:rPr lang="en-US" b="1" dirty="0" smtClean="0">
                <a:solidFill>
                  <a:srgbClr val="FFFFFF"/>
                </a:solidFill>
                <a:latin typeface="Trebuchet MS" pitchFamily="34" charset="0"/>
                <a:ea typeface="ＭＳ Ｐゴシック"/>
                <a:cs typeface="ＭＳ Ｐゴシック"/>
                <a:sym typeface="Trebuchet MS" pitchFamily="34" charset="0"/>
              </a:rPr>
              <a:t> </a:t>
            </a:r>
            <a:r>
              <a:rPr lang="en-US" b="1" dirty="0" err="1" smtClean="0">
                <a:solidFill>
                  <a:srgbClr val="FFFFFF"/>
                </a:solidFill>
                <a:latin typeface="Trebuchet MS" pitchFamily="34" charset="0"/>
                <a:ea typeface="ＭＳ Ｐゴシック"/>
                <a:cs typeface="ＭＳ Ｐゴシック"/>
                <a:sym typeface="Trebuchet MS" pitchFamily="34" charset="0"/>
              </a:rPr>
              <a:t>fisica</a:t>
            </a:r>
            <a:r>
              <a:rPr lang="en-US" b="1" dirty="0" smtClean="0">
                <a:solidFill>
                  <a:srgbClr val="FFFFFF"/>
                </a:solidFill>
                <a:latin typeface="Trebuchet MS" pitchFamily="34" charset="0"/>
                <a:ea typeface="ＭＳ Ｐゴシック"/>
                <a:cs typeface="ＭＳ Ｐゴシック"/>
                <a:sym typeface="Trebuchet MS" pitchFamily="34" charset="0"/>
              </a:rPr>
              <a:t> e/o </a:t>
            </a:r>
            <a:r>
              <a:rPr lang="en-US" b="1" dirty="0" err="1" smtClean="0">
                <a:solidFill>
                  <a:srgbClr val="FFFFFF"/>
                </a:solidFill>
                <a:latin typeface="Trebuchet MS" pitchFamily="34" charset="0"/>
                <a:ea typeface="ＭＳ Ｐゴシック"/>
                <a:cs typeface="ＭＳ Ｐゴシック"/>
                <a:sym typeface="Trebuchet MS" pitchFamily="34" charset="0"/>
              </a:rPr>
              <a:t>psichica</a:t>
            </a:r>
            <a:endParaRPr lang="en-US" dirty="0" smtClean="0">
              <a:solidFill>
                <a:srgbClr val="FFFFFF"/>
              </a:solidFill>
              <a:latin typeface="Trebuchet MS" pitchFamily="34" charset="0"/>
              <a:ea typeface="ヒラギノ角ゴ ProN W3"/>
              <a:cs typeface="ヒラギノ角ゴ ProN W3"/>
              <a:sym typeface="Trebuchet MS" pitchFamily="34" charset="0"/>
            </a:endParaRPr>
          </a:p>
          <a:p>
            <a:pPr marL="544692" lvl="1">
              <a:spcBef>
                <a:spcPts val="492"/>
              </a:spcBef>
              <a:buClr>
                <a:srgbClr val="D1FAB9"/>
              </a:buClr>
              <a:buSzPct val="93000"/>
              <a:buFontTx/>
              <a:buChar char="❖"/>
            </a:pPr>
            <a:r>
              <a:rPr lang="en-US" b="1" dirty="0" err="1" smtClean="0">
                <a:solidFill>
                  <a:srgbClr val="FFFFFF"/>
                </a:solidFill>
                <a:latin typeface="Trebuchet MS" pitchFamily="34" charset="0"/>
                <a:ea typeface="ＭＳ Ｐゴシック"/>
                <a:cs typeface="ＭＳ Ｐゴシック"/>
                <a:sym typeface="Trebuchet MS" pitchFamily="34" charset="0"/>
              </a:rPr>
              <a:t>Disponibilità</a:t>
            </a:r>
            <a:r>
              <a:rPr lang="en-US" b="1" dirty="0" smtClean="0">
                <a:solidFill>
                  <a:srgbClr val="FFFFFF"/>
                </a:solidFill>
                <a:latin typeface="Trebuchet MS" pitchFamily="34" charset="0"/>
                <a:ea typeface="ＭＳ Ｐゴシック"/>
                <a:cs typeface="ＭＳ Ｐゴシック"/>
                <a:sym typeface="Trebuchet MS" pitchFamily="34" charset="0"/>
              </a:rPr>
              <a:t> </a:t>
            </a:r>
            <a:r>
              <a:rPr lang="en-US" b="1" dirty="0" err="1" smtClean="0">
                <a:solidFill>
                  <a:srgbClr val="FFFFFF"/>
                </a:solidFill>
                <a:latin typeface="Trebuchet MS" pitchFamily="34" charset="0"/>
                <a:ea typeface="ＭＳ Ｐゴシック"/>
                <a:cs typeface="ＭＳ Ｐゴシック"/>
                <a:sym typeface="Trebuchet MS" pitchFamily="34" charset="0"/>
              </a:rPr>
              <a:t>dei</a:t>
            </a:r>
            <a:r>
              <a:rPr lang="en-US" b="1" dirty="0" smtClean="0">
                <a:solidFill>
                  <a:srgbClr val="FFFFFF"/>
                </a:solidFill>
                <a:latin typeface="Trebuchet MS" pitchFamily="34" charset="0"/>
                <a:ea typeface="ＭＳ Ｐゴシック"/>
                <a:cs typeface="ＭＳ Ｐゴシック"/>
                <a:sym typeface="Trebuchet MS" pitchFamily="34" charset="0"/>
              </a:rPr>
              <a:t> </a:t>
            </a:r>
            <a:r>
              <a:rPr lang="en-US" b="1" dirty="0" err="1" smtClean="0">
                <a:solidFill>
                  <a:srgbClr val="FFFFFF"/>
                </a:solidFill>
                <a:latin typeface="Trebuchet MS" pitchFamily="34" charset="0"/>
                <a:ea typeface="ＭＳ Ｐゴシック"/>
                <a:cs typeface="ＭＳ Ｐゴシック"/>
                <a:sym typeface="Trebuchet MS" pitchFamily="34" charset="0"/>
              </a:rPr>
              <a:t>farmaci</a:t>
            </a:r>
            <a:r>
              <a:rPr lang="en-US" b="1" dirty="0" smtClean="0">
                <a:solidFill>
                  <a:srgbClr val="FFFFFF"/>
                </a:solidFill>
                <a:latin typeface="Trebuchet MS" pitchFamily="34" charset="0"/>
                <a:ea typeface="ＭＳ Ｐゴシック"/>
                <a:cs typeface="ＭＳ Ｐゴシック"/>
                <a:sym typeface="Trebuchet MS" pitchFamily="34" charset="0"/>
              </a:rPr>
              <a:t> </a:t>
            </a:r>
            <a:r>
              <a:rPr lang="en-US" b="1" dirty="0" err="1" smtClean="0">
                <a:solidFill>
                  <a:srgbClr val="FFFFFF"/>
                </a:solidFill>
                <a:latin typeface="Trebuchet MS" pitchFamily="34" charset="0"/>
                <a:ea typeface="ＭＳ Ｐゴシック"/>
                <a:cs typeface="ＭＳ Ｐゴシック"/>
                <a:sym typeface="Trebuchet MS" pitchFamily="34" charset="0"/>
              </a:rPr>
              <a:t>sul</a:t>
            </a:r>
            <a:r>
              <a:rPr lang="en-US" b="1" dirty="0" smtClean="0">
                <a:solidFill>
                  <a:srgbClr val="FFFFFF"/>
                </a:solidFill>
                <a:latin typeface="Trebuchet MS" pitchFamily="34" charset="0"/>
                <a:ea typeface="ＭＳ Ｐゴシック"/>
                <a:cs typeface="ＭＳ Ｐゴシック"/>
                <a:sym typeface="Trebuchet MS" pitchFamily="34" charset="0"/>
              </a:rPr>
              <a:t> </a:t>
            </a:r>
            <a:r>
              <a:rPr lang="en-US" b="1" dirty="0" err="1" smtClean="0">
                <a:solidFill>
                  <a:srgbClr val="FFFFFF"/>
                </a:solidFill>
                <a:latin typeface="Trebuchet MS" pitchFamily="34" charset="0"/>
                <a:ea typeface="ＭＳ Ｐゴシック"/>
                <a:cs typeface="ＭＳ Ｐゴシック"/>
                <a:sym typeface="Trebuchet MS" pitchFamily="34" charset="0"/>
              </a:rPr>
              <a:t>mercato</a:t>
            </a:r>
            <a:r>
              <a:rPr lang="en-US" b="1" dirty="0" smtClean="0">
                <a:solidFill>
                  <a:srgbClr val="FFFFFF"/>
                </a:solidFill>
                <a:latin typeface="Trebuchet MS" pitchFamily="34" charset="0"/>
                <a:ea typeface="ＭＳ Ｐゴシック"/>
                <a:cs typeface="ＭＳ Ｐゴシック"/>
                <a:sym typeface="Trebuchet MS" pitchFamily="34" charset="0"/>
              </a:rPr>
              <a:t> </a:t>
            </a:r>
            <a:endParaRPr lang="en-US" b="1" dirty="0" smtClean="0">
              <a:solidFill>
                <a:srgbClr val="FFFFFF"/>
              </a:solidFill>
              <a:latin typeface="Trebuchet MS" pitchFamily="34" charset="0"/>
              <a:ea typeface="ヒラギノ角ゴ ProN W6"/>
              <a:cs typeface="ヒラギノ角ゴ ProN W6"/>
              <a:sym typeface="Trebuchet MS" pitchFamily="34" charset="0"/>
            </a:endParaRPr>
          </a:p>
        </p:txBody>
      </p:sp>
    </p:spTree>
    <p:extLst>
      <p:ext uri="{BB962C8B-B14F-4D97-AF65-F5344CB8AC3E}">
        <p14:creationId xmlns:p14="http://schemas.microsoft.com/office/powerpoint/2010/main" val="9301855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7522">
                                            <p:txEl>
                                              <p:pRg st="0" end="0"/>
                                            </p:txEl>
                                          </p:spTgt>
                                        </p:tgtEl>
                                        <p:attrNameLst>
                                          <p:attrName>style.visibility</p:attrName>
                                        </p:attrNameLst>
                                      </p:cBhvr>
                                      <p:to>
                                        <p:strVal val="visible"/>
                                      </p:to>
                                    </p:set>
                                    <p:animEffect transition="in" filter="wipe(up)">
                                      <p:cBhvr>
                                        <p:cTn id="7" dur="500"/>
                                        <p:tgtEl>
                                          <p:spTgt spid="107522">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07522">
                                            <p:txEl>
                                              <p:pRg st="1" end="1"/>
                                            </p:txEl>
                                          </p:spTgt>
                                        </p:tgtEl>
                                        <p:attrNameLst>
                                          <p:attrName>style.visibility</p:attrName>
                                        </p:attrNameLst>
                                      </p:cBhvr>
                                      <p:to>
                                        <p:strVal val="visible"/>
                                      </p:to>
                                    </p:set>
                                    <p:animEffect transition="in" filter="wipe(up)">
                                      <p:cBhvr>
                                        <p:cTn id="10" dur="500"/>
                                        <p:tgtEl>
                                          <p:spTgt spid="107522">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7522">
                                            <p:txEl>
                                              <p:pRg st="2" end="2"/>
                                            </p:txEl>
                                          </p:spTgt>
                                        </p:tgtEl>
                                        <p:attrNameLst>
                                          <p:attrName>style.visibility</p:attrName>
                                        </p:attrNameLst>
                                      </p:cBhvr>
                                      <p:to>
                                        <p:strVal val="visible"/>
                                      </p:to>
                                    </p:set>
                                    <p:animEffect transition="in" filter="wipe(up)">
                                      <p:cBhvr>
                                        <p:cTn id="13" dur="500"/>
                                        <p:tgtEl>
                                          <p:spTgt spid="107522">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07522">
                                            <p:txEl>
                                              <p:pRg st="3" end="3"/>
                                            </p:txEl>
                                          </p:spTgt>
                                        </p:tgtEl>
                                        <p:attrNameLst>
                                          <p:attrName>style.visibility</p:attrName>
                                        </p:attrNameLst>
                                      </p:cBhvr>
                                      <p:to>
                                        <p:strVal val="visible"/>
                                      </p:to>
                                    </p:set>
                                    <p:animEffect transition="in" filter="wipe(up)">
                                      <p:cBhvr>
                                        <p:cTn id="16" dur="500"/>
                                        <p:tgtEl>
                                          <p:spTgt spid="107522">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07522">
                                            <p:txEl>
                                              <p:pRg st="4" end="4"/>
                                            </p:txEl>
                                          </p:spTgt>
                                        </p:tgtEl>
                                        <p:attrNameLst>
                                          <p:attrName>style.visibility</p:attrName>
                                        </p:attrNameLst>
                                      </p:cBhvr>
                                      <p:to>
                                        <p:strVal val="visible"/>
                                      </p:to>
                                    </p:set>
                                    <p:animEffect transition="in" filter="wipe(up)">
                                      <p:cBhvr>
                                        <p:cTn id="19" dur="500"/>
                                        <p:tgtEl>
                                          <p:spTgt spid="1075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uiExpand="1" build="p" bldLvl="5"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olo 1"/>
          <p:cNvSpPr>
            <a:spLocks noGrp="1"/>
          </p:cNvSpPr>
          <p:nvPr>
            <p:ph type="title"/>
          </p:nvPr>
        </p:nvSpPr>
        <p:spPr/>
        <p:txBody>
          <a:bodyPr/>
          <a:lstStyle/>
          <a:p>
            <a:pPr algn="l"/>
            <a:r>
              <a:rPr lang="it-IT" altLang="it-IT"/>
              <a:t>Interventi Finali</a:t>
            </a:r>
          </a:p>
        </p:txBody>
      </p:sp>
      <p:sp>
        <p:nvSpPr>
          <p:cNvPr id="3" name="Segnaposto contenuto 2"/>
          <p:cNvSpPr>
            <a:spLocks noGrp="1"/>
          </p:cNvSpPr>
          <p:nvPr>
            <p:ph idx="1"/>
          </p:nvPr>
        </p:nvSpPr>
        <p:spPr/>
        <p:txBody>
          <a:bodyPr/>
          <a:lstStyle/>
          <a:p>
            <a:r>
              <a:rPr lang="it-IT" altLang="it-IT" sz="2800" dirty="0"/>
              <a:t>Interventi per calmare e sedare devono essere aggressivi</a:t>
            </a:r>
          </a:p>
          <a:p>
            <a:r>
              <a:rPr lang="it-IT" altLang="it-IT" sz="2800" dirty="0"/>
              <a:t>“Un po’” di sedazione riduce le facoltà cerebrali ulteriormente e aggrava l’agitazione</a:t>
            </a:r>
          </a:p>
          <a:p>
            <a:r>
              <a:rPr lang="it-IT" altLang="it-IT" sz="2800" dirty="0"/>
              <a:t>I fattori che hanno causato il delirio peggiorano col passare del tempo e </a:t>
            </a:r>
            <a:r>
              <a:rPr lang="it-IT" altLang="it-IT" sz="2800" dirty="0" smtClean="0"/>
              <a:t>con l’aggravarsi </a:t>
            </a:r>
            <a:r>
              <a:rPr lang="it-IT" altLang="it-IT" sz="2800" dirty="0"/>
              <a:t>della clinica: non illudere con aspettative di risveglio</a:t>
            </a:r>
          </a:p>
        </p:txBody>
      </p:sp>
    </p:spTree>
    <p:extLst>
      <p:ext uri="{BB962C8B-B14F-4D97-AF65-F5344CB8AC3E}">
        <p14:creationId xmlns:p14="http://schemas.microsoft.com/office/powerpoint/2010/main" val="96508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olo 1"/>
          <p:cNvSpPr>
            <a:spLocks noGrp="1"/>
          </p:cNvSpPr>
          <p:nvPr>
            <p:ph type="title"/>
          </p:nvPr>
        </p:nvSpPr>
        <p:spPr/>
        <p:txBody>
          <a:bodyPr/>
          <a:lstStyle/>
          <a:p>
            <a:r>
              <a:rPr lang="it-IT" altLang="it-IT"/>
              <a:t>Inteventi Finali</a:t>
            </a:r>
          </a:p>
        </p:txBody>
      </p:sp>
      <p:sp>
        <p:nvSpPr>
          <p:cNvPr id="59395" name="Segnaposto contenuto 2"/>
          <p:cNvSpPr>
            <a:spLocks noGrp="1"/>
          </p:cNvSpPr>
          <p:nvPr>
            <p:ph idx="1"/>
          </p:nvPr>
        </p:nvSpPr>
        <p:spPr>
          <a:xfrm>
            <a:off x="1182688" y="2017713"/>
            <a:ext cx="7772400" cy="1639887"/>
          </a:xfrm>
        </p:spPr>
        <p:txBody>
          <a:bodyPr/>
          <a:lstStyle/>
          <a:p>
            <a:r>
              <a:rPr lang="it-IT" altLang="it-IT"/>
              <a:t>L’evidenza in letteratura </a:t>
            </a:r>
            <a:r>
              <a:rPr lang="it-IT" altLang="it-IT" b="1"/>
              <a:t>non conferma </a:t>
            </a:r>
            <a:r>
              <a:rPr lang="it-IT" altLang="it-IT"/>
              <a:t>che la sedazione palliativa accelera la morte </a:t>
            </a:r>
          </a:p>
        </p:txBody>
      </p:sp>
      <p:graphicFrame>
        <p:nvGraphicFramePr>
          <p:cNvPr id="4" name="Group 108"/>
          <p:cNvGraphicFramePr>
            <a:graphicFrameLocks noGrp="1"/>
          </p:cNvGraphicFramePr>
          <p:nvPr/>
        </p:nvGraphicFramePr>
        <p:xfrm>
          <a:off x="685800" y="3733800"/>
          <a:ext cx="7772400" cy="2489200"/>
        </p:xfrm>
        <a:graphic>
          <a:graphicData uri="http://schemas.openxmlformats.org/drawingml/2006/table">
            <a:tbl>
              <a:tblPr/>
              <a:tblGrid>
                <a:gridCol w="485775"/>
                <a:gridCol w="7286625"/>
              </a:tblGrid>
              <a:tr h="990600">
                <a:tc>
                  <a:txBody>
                    <a:bodyPr/>
                    <a:lstStyle>
                      <a:lvl1pPr eaLnBrk="0" hangingPunct="0">
                        <a:spcBef>
                          <a:spcPct val="20000"/>
                        </a:spcBef>
                        <a:buClr>
                          <a:schemeClr val="folHlink"/>
                        </a:buClr>
                        <a:buSzPct val="60000"/>
                        <a:buFont typeface="Wingdings" charset="2"/>
                        <a:defRPr sz="2800">
                          <a:solidFill>
                            <a:schemeClr val="tx1"/>
                          </a:solidFill>
                          <a:latin typeface="Tahoma" charset="0"/>
                          <a:ea typeface="Arial" charset="0"/>
                          <a:cs typeface="Arial" charset="0"/>
                        </a:defRPr>
                      </a:lvl1pPr>
                      <a:lvl2pPr marL="37931725" indent="-37474525" eaLnBrk="0" hangingPunct="0">
                        <a:spcBef>
                          <a:spcPct val="20000"/>
                        </a:spcBef>
                        <a:buClr>
                          <a:schemeClr val="hlink"/>
                        </a:buClr>
                        <a:buSzPct val="55000"/>
                        <a:buFont typeface="Wingdings" charset="2"/>
                        <a:defRPr sz="2400">
                          <a:solidFill>
                            <a:schemeClr val="tx1"/>
                          </a:solidFill>
                          <a:latin typeface="Tahoma" charset="0"/>
                          <a:ea typeface="Arial" charset="0"/>
                          <a:cs typeface="Arial" charset="0"/>
                        </a:defRPr>
                      </a:lvl2pPr>
                      <a:lvl3pPr eaLnBrk="0" hangingPunct="0">
                        <a:spcBef>
                          <a:spcPct val="20000"/>
                        </a:spcBef>
                        <a:defRPr sz="2000">
                          <a:solidFill>
                            <a:schemeClr val="tx1"/>
                          </a:solidFill>
                          <a:latin typeface="Tahoma" charset="0"/>
                          <a:ea typeface="Arial" charset="0"/>
                          <a:cs typeface="Arial" charset="0"/>
                        </a:defRPr>
                      </a:lvl3pPr>
                      <a:lvl4pPr eaLnBrk="0" hangingPunct="0">
                        <a:spcBef>
                          <a:spcPct val="20000"/>
                        </a:spcBef>
                        <a:defRPr>
                          <a:solidFill>
                            <a:schemeClr val="tx1"/>
                          </a:solidFill>
                          <a:latin typeface="Tahoma" charset="0"/>
                          <a:ea typeface="Arial" charset="0"/>
                          <a:cs typeface="Arial" charset="0"/>
                        </a:defRPr>
                      </a:lvl4pPr>
                      <a:lvl5pPr eaLnBrk="0" hangingPunct="0">
                        <a:spcBef>
                          <a:spcPct val="20000"/>
                        </a:spcBef>
                        <a:defRPr>
                          <a:solidFill>
                            <a:schemeClr val="tx1"/>
                          </a:solidFill>
                          <a:latin typeface="Tahoma" charset="0"/>
                          <a:ea typeface="Arial" charset="0"/>
                          <a:cs typeface="Arial" charset="0"/>
                        </a:defRPr>
                      </a:lvl5pPr>
                      <a:lvl6pPr marL="457200" eaLnBrk="0" fontAlgn="base" hangingPunct="0">
                        <a:spcBef>
                          <a:spcPct val="20000"/>
                        </a:spcBef>
                        <a:spcAft>
                          <a:spcPct val="0"/>
                        </a:spcAft>
                        <a:defRPr>
                          <a:solidFill>
                            <a:schemeClr val="tx1"/>
                          </a:solidFill>
                          <a:latin typeface="Tahoma" charset="0"/>
                          <a:ea typeface="Arial" charset="0"/>
                          <a:cs typeface="Arial" charset="0"/>
                        </a:defRPr>
                      </a:lvl6pPr>
                      <a:lvl7pPr marL="914400" eaLnBrk="0" fontAlgn="base" hangingPunct="0">
                        <a:spcBef>
                          <a:spcPct val="20000"/>
                        </a:spcBef>
                        <a:spcAft>
                          <a:spcPct val="0"/>
                        </a:spcAft>
                        <a:defRPr>
                          <a:solidFill>
                            <a:schemeClr val="tx1"/>
                          </a:solidFill>
                          <a:latin typeface="Tahoma" charset="0"/>
                          <a:ea typeface="Arial" charset="0"/>
                          <a:cs typeface="Arial" charset="0"/>
                        </a:defRPr>
                      </a:lvl7pPr>
                      <a:lvl8pPr marL="1371600" eaLnBrk="0" fontAlgn="base" hangingPunct="0">
                        <a:spcBef>
                          <a:spcPct val="20000"/>
                        </a:spcBef>
                        <a:spcAft>
                          <a:spcPct val="0"/>
                        </a:spcAft>
                        <a:defRPr>
                          <a:solidFill>
                            <a:schemeClr val="tx1"/>
                          </a:solidFill>
                          <a:latin typeface="Tahoma" charset="0"/>
                          <a:ea typeface="Arial" charset="0"/>
                          <a:cs typeface="Arial" charset="0"/>
                        </a:defRPr>
                      </a:lvl8pPr>
                      <a:lvl9pPr marL="1828800" eaLnBrk="0" fontAlgn="base" hangingPunct="0">
                        <a:spcBef>
                          <a:spcPct val="20000"/>
                        </a:spcBef>
                        <a:spcAft>
                          <a:spcPct val="0"/>
                        </a:spcAft>
                        <a:defRPr>
                          <a:solidFill>
                            <a:schemeClr val="tx1"/>
                          </a:solidFill>
                          <a:latin typeface="Tahom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charset="2"/>
                        <a:buNone/>
                        <a:tabLst/>
                      </a:pPr>
                      <a:r>
                        <a:rPr kumimoji="0" lang="en-US" altLang="it-IT" sz="1800" b="1" i="0" u="none" strike="noStrike" cap="none" normalizeH="0" baseline="0">
                          <a:ln>
                            <a:noFill/>
                          </a:ln>
                          <a:solidFill>
                            <a:schemeClr val="tx1"/>
                          </a:solidFill>
                          <a:effectLst/>
                          <a:latin typeface="Times New Roman" charset="0"/>
                          <a:ea typeface="Arial" charset="0"/>
                          <a:cs typeface="Arial" charset="0"/>
                        </a:rPr>
                        <a:t>1.</a:t>
                      </a: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folHlink"/>
                        </a:buClr>
                        <a:buSzPct val="60000"/>
                        <a:buFont typeface="Wingdings" charset="2"/>
                        <a:defRPr sz="2800">
                          <a:solidFill>
                            <a:schemeClr val="tx1"/>
                          </a:solidFill>
                          <a:latin typeface="Tahoma" charset="0"/>
                          <a:ea typeface="Arial" charset="0"/>
                          <a:cs typeface="Arial" charset="0"/>
                        </a:defRPr>
                      </a:lvl1pPr>
                      <a:lvl2pPr marL="37931725" indent="-37474525" eaLnBrk="0" hangingPunct="0">
                        <a:spcBef>
                          <a:spcPct val="20000"/>
                        </a:spcBef>
                        <a:buClr>
                          <a:schemeClr val="hlink"/>
                        </a:buClr>
                        <a:buSzPct val="55000"/>
                        <a:buFont typeface="Wingdings" charset="2"/>
                        <a:defRPr sz="2400">
                          <a:solidFill>
                            <a:schemeClr val="tx1"/>
                          </a:solidFill>
                          <a:latin typeface="Tahoma" charset="0"/>
                          <a:ea typeface="Arial" charset="0"/>
                          <a:cs typeface="Arial" charset="0"/>
                        </a:defRPr>
                      </a:lvl2pPr>
                      <a:lvl3pPr eaLnBrk="0" hangingPunct="0">
                        <a:spcBef>
                          <a:spcPct val="20000"/>
                        </a:spcBef>
                        <a:defRPr sz="2000">
                          <a:solidFill>
                            <a:schemeClr val="tx1"/>
                          </a:solidFill>
                          <a:latin typeface="Tahoma" charset="0"/>
                          <a:ea typeface="Arial" charset="0"/>
                          <a:cs typeface="Arial" charset="0"/>
                        </a:defRPr>
                      </a:lvl3pPr>
                      <a:lvl4pPr eaLnBrk="0" hangingPunct="0">
                        <a:spcBef>
                          <a:spcPct val="20000"/>
                        </a:spcBef>
                        <a:defRPr>
                          <a:solidFill>
                            <a:schemeClr val="tx1"/>
                          </a:solidFill>
                          <a:latin typeface="Tahoma" charset="0"/>
                          <a:ea typeface="Arial" charset="0"/>
                          <a:cs typeface="Arial" charset="0"/>
                        </a:defRPr>
                      </a:lvl4pPr>
                      <a:lvl5pPr eaLnBrk="0" hangingPunct="0">
                        <a:spcBef>
                          <a:spcPct val="20000"/>
                        </a:spcBef>
                        <a:defRPr>
                          <a:solidFill>
                            <a:schemeClr val="tx1"/>
                          </a:solidFill>
                          <a:latin typeface="Tahoma" charset="0"/>
                          <a:ea typeface="Arial" charset="0"/>
                          <a:cs typeface="Arial" charset="0"/>
                        </a:defRPr>
                      </a:lvl5pPr>
                      <a:lvl6pPr marL="457200" eaLnBrk="0" fontAlgn="base" hangingPunct="0">
                        <a:spcBef>
                          <a:spcPct val="20000"/>
                        </a:spcBef>
                        <a:spcAft>
                          <a:spcPct val="0"/>
                        </a:spcAft>
                        <a:defRPr>
                          <a:solidFill>
                            <a:schemeClr val="tx1"/>
                          </a:solidFill>
                          <a:latin typeface="Tahoma" charset="0"/>
                          <a:ea typeface="Arial" charset="0"/>
                          <a:cs typeface="Arial" charset="0"/>
                        </a:defRPr>
                      </a:lvl6pPr>
                      <a:lvl7pPr marL="914400" eaLnBrk="0" fontAlgn="base" hangingPunct="0">
                        <a:spcBef>
                          <a:spcPct val="20000"/>
                        </a:spcBef>
                        <a:spcAft>
                          <a:spcPct val="0"/>
                        </a:spcAft>
                        <a:defRPr>
                          <a:solidFill>
                            <a:schemeClr val="tx1"/>
                          </a:solidFill>
                          <a:latin typeface="Tahoma" charset="0"/>
                          <a:ea typeface="Arial" charset="0"/>
                          <a:cs typeface="Arial" charset="0"/>
                        </a:defRPr>
                      </a:lvl7pPr>
                      <a:lvl8pPr marL="1371600" eaLnBrk="0" fontAlgn="base" hangingPunct="0">
                        <a:spcBef>
                          <a:spcPct val="20000"/>
                        </a:spcBef>
                        <a:spcAft>
                          <a:spcPct val="0"/>
                        </a:spcAft>
                        <a:defRPr>
                          <a:solidFill>
                            <a:schemeClr val="tx1"/>
                          </a:solidFill>
                          <a:latin typeface="Tahoma" charset="0"/>
                          <a:ea typeface="Arial" charset="0"/>
                          <a:cs typeface="Arial" charset="0"/>
                        </a:defRPr>
                      </a:lvl8pPr>
                      <a:lvl9pPr marL="1828800" eaLnBrk="0" fontAlgn="base" hangingPunct="0">
                        <a:spcBef>
                          <a:spcPct val="20000"/>
                        </a:spcBef>
                        <a:spcAft>
                          <a:spcPct val="0"/>
                        </a:spcAft>
                        <a:defRPr>
                          <a:solidFill>
                            <a:schemeClr val="tx1"/>
                          </a:solidFill>
                          <a:latin typeface="Tahom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charset="2"/>
                        <a:buNone/>
                        <a:tabLst/>
                      </a:pPr>
                      <a:r>
                        <a:rPr kumimoji="0" lang="en-US" altLang="it-IT" sz="1800" b="0" i="0" u="none" strike="noStrike" cap="none" normalizeH="0" baseline="0">
                          <a:ln>
                            <a:noFill/>
                          </a:ln>
                          <a:solidFill>
                            <a:schemeClr val="tx1"/>
                          </a:solidFill>
                          <a:effectLst/>
                          <a:latin typeface="Times New Roman" charset="0"/>
                          <a:ea typeface="Arial" charset="0"/>
                          <a:cs typeface="Arial" charset="0"/>
                        </a:rPr>
                        <a:t>Claessens P, Menten J, Schotsmans P, Broeckaert B.; </a:t>
                      </a:r>
                      <a:r>
                        <a:rPr kumimoji="0" lang="en-US" altLang="it-IT" sz="1800" b="0" i="1" u="none" strike="noStrike" cap="none" normalizeH="0" baseline="0">
                          <a:ln>
                            <a:noFill/>
                          </a:ln>
                          <a:solidFill>
                            <a:schemeClr val="tx1"/>
                          </a:solidFill>
                          <a:effectLst/>
                          <a:latin typeface="Times New Roman" charset="0"/>
                          <a:ea typeface="Arial" charset="0"/>
                          <a:cs typeface="Arial" charset="0"/>
                        </a:rPr>
                        <a:t>Palliative sedation: a review of the research literature.;</a:t>
                      </a:r>
                      <a:r>
                        <a:rPr kumimoji="0" lang="en-US" altLang="it-IT" sz="1800" b="0" i="0" u="none" strike="noStrike" cap="none" normalizeH="0" baseline="0">
                          <a:ln>
                            <a:noFill/>
                          </a:ln>
                          <a:solidFill>
                            <a:schemeClr val="tx1"/>
                          </a:solidFill>
                          <a:effectLst/>
                          <a:latin typeface="Times New Roman" charset="0"/>
                          <a:ea typeface="Arial" charset="0"/>
                          <a:cs typeface="Arial" charset="0"/>
                        </a:rPr>
                        <a:t> J Pain Symptom Manage. 2008 Sep; 36(3):310-33</a:t>
                      </a:r>
                    </a:p>
                  </a:txBody>
                  <a:tcPr horzOverflow="overflow">
                    <a:lnL>
                      <a:noFill/>
                    </a:lnL>
                    <a:lnR>
                      <a:noFill/>
                    </a:lnR>
                    <a:lnT>
                      <a:noFill/>
                    </a:lnT>
                    <a:lnB>
                      <a:noFill/>
                    </a:lnB>
                    <a:lnTlToBr>
                      <a:noFill/>
                    </a:lnTlToBr>
                    <a:lnBlToTr>
                      <a:noFill/>
                    </a:lnBlToTr>
                    <a:noFill/>
                  </a:tcPr>
                </a:tc>
              </a:tr>
              <a:tr h="685800">
                <a:tc>
                  <a:txBody>
                    <a:bodyPr/>
                    <a:lstStyle>
                      <a:lvl1pPr eaLnBrk="0" hangingPunct="0">
                        <a:spcBef>
                          <a:spcPct val="20000"/>
                        </a:spcBef>
                        <a:buClr>
                          <a:schemeClr val="folHlink"/>
                        </a:buClr>
                        <a:buSzPct val="60000"/>
                        <a:buFont typeface="Wingdings" charset="2"/>
                        <a:defRPr sz="2800">
                          <a:solidFill>
                            <a:schemeClr val="tx1"/>
                          </a:solidFill>
                          <a:latin typeface="Tahoma" charset="0"/>
                          <a:ea typeface="Arial" charset="0"/>
                          <a:cs typeface="Arial" charset="0"/>
                        </a:defRPr>
                      </a:lvl1pPr>
                      <a:lvl2pPr marL="37931725" indent="-37474525" eaLnBrk="0" hangingPunct="0">
                        <a:spcBef>
                          <a:spcPct val="20000"/>
                        </a:spcBef>
                        <a:buClr>
                          <a:schemeClr val="hlink"/>
                        </a:buClr>
                        <a:buSzPct val="55000"/>
                        <a:buFont typeface="Wingdings" charset="2"/>
                        <a:defRPr sz="2400">
                          <a:solidFill>
                            <a:schemeClr val="tx1"/>
                          </a:solidFill>
                          <a:latin typeface="Tahoma" charset="0"/>
                          <a:ea typeface="Arial" charset="0"/>
                          <a:cs typeface="Arial" charset="0"/>
                        </a:defRPr>
                      </a:lvl2pPr>
                      <a:lvl3pPr eaLnBrk="0" hangingPunct="0">
                        <a:spcBef>
                          <a:spcPct val="20000"/>
                        </a:spcBef>
                        <a:defRPr sz="2000">
                          <a:solidFill>
                            <a:schemeClr val="tx1"/>
                          </a:solidFill>
                          <a:latin typeface="Tahoma" charset="0"/>
                          <a:ea typeface="Arial" charset="0"/>
                          <a:cs typeface="Arial" charset="0"/>
                        </a:defRPr>
                      </a:lvl3pPr>
                      <a:lvl4pPr eaLnBrk="0" hangingPunct="0">
                        <a:spcBef>
                          <a:spcPct val="20000"/>
                        </a:spcBef>
                        <a:defRPr>
                          <a:solidFill>
                            <a:schemeClr val="tx1"/>
                          </a:solidFill>
                          <a:latin typeface="Tahoma" charset="0"/>
                          <a:ea typeface="Arial" charset="0"/>
                          <a:cs typeface="Arial" charset="0"/>
                        </a:defRPr>
                      </a:lvl4pPr>
                      <a:lvl5pPr eaLnBrk="0" hangingPunct="0">
                        <a:spcBef>
                          <a:spcPct val="20000"/>
                        </a:spcBef>
                        <a:defRPr>
                          <a:solidFill>
                            <a:schemeClr val="tx1"/>
                          </a:solidFill>
                          <a:latin typeface="Tahoma" charset="0"/>
                          <a:ea typeface="Arial" charset="0"/>
                          <a:cs typeface="Arial" charset="0"/>
                        </a:defRPr>
                      </a:lvl5pPr>
                      <a:lvl6pPr marL="457200" eaLnBrk="0" fontAlgn="base" hangingPunct="0">
                        <a:spcBef>
                          <a:spcPct val="20000"/>
                        </a:spcBef>
                        <a:spcAft>
                          <a:spcPct val="0"/>
                        </a:spcAft>
                        <a:defRPr>
                          <a:solidFill>
                            <a:schemeClr val="tx1"/>
                          </a:solidFill>
                          <a:latin typeface="Tahoma" charset="0"/>
                          <a:ea typeface="Arial" charset="0"/>
                          <a:cs typeface="Arial" charset="0"/>
                        </a:defRPr>
                      </a:lvl6pPr>
                      <a:lvl7pPr marL="914400" eaLnBrk="0" fontAlgn="base" hangingPunct="0">
                        <a:spcBef>
                          <a:spcPct val="20000"/>
                        </a:spcBef>
                        <a:spcAft>
                          <a:spcPct val="0"/>
                        </a:spcAft>
                        <a:defRPr>
                          <a:solidFill>
                            <a:schemeClr val="tx1"/>
                          </a:solidFill>
                          <a:latin typeface="Tahoma" charset="0"/>
                          <a:ea typeface="Arial" charset="0"/>
                          <a:cs typeface="Arial" charset="0"/>
                        </a:defRPr>
                      </a:lvl7pPr>
                      <a:lvl8pPr marL="1371600" eaLnBrk="0" fontAlgn="base" hangingPunct="0">
                        <a:spcBef>
                          <a:spcPct val="20000"/>
                        </a:spcBef>
                        <a:spcAft>
                          <a:spcPct val="0"/>
                        </a:spcAft>
                        <a:defRPr>
                          <a:solidFill>
                            <a:schemeClr val="tx1"/>
                          </a:solidFill>
                          <a:latin typeface="Tahoma" charset="0"/>
                          <a:ea typeface="Arial" charset="0"/>
                          <a:cs typeface="Arial" charset="0"/>
                        </a:defRPr>
                      </a:lvl8pPr>
                      <a:lvl9pPr marL="1828800" eaLnBrk="0" fontAlgn="base" hangingPunct="0">
                        <a:spcBef>
                          <a:spcPct val="20000"/>
                        </a:spcBef>
                        <a:spcAft>
                          <a:spcPct val="0"/>
                        </a:spcAft>
                        <a:defRPr>
                          <a:solidFill>
                            <a:schemeClr val="tx1"/>
                          </a:solidFill>
                          <a:latin typeface="Tahom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charset="2"/>
                        <a:buNone/>
                        <a:tabLst/>
                      </a:pPr>
                      <a:r>
                        <a:rPr kumimoji="0" lang="en-US" altLang="it-IT" sz="1800" b="1" i="0" u="none" strike="noStrike" cap="none" normalizeH="0" baseline="0">
                          <a:ln>
                            <a:noFill/>
                          </a:ln>
                          <a:solidFill>
                            <a:schemeClr val="tx1"/>
                          </a:solidFill>
                          <a:effectLst/>
                          <a:latin typeface="Times New Roman" charset="0"/>
                          <a:ea typeface="Arial" charset="0"/>
                          <a:cs typeface="Arial" charset="0"/>
                        </a:rPr>
                        <a:t>2.</a:t>
                      </a: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folHlink"/>
                        </a:buClr>
                        <a:buSzPct val="60000"/>
                        <a:buFont typeface="Wingdings" charset="2"/>
                        <a:defRPr sz="2800">
                          <a:solidFill>
                            <a:schemeClr val="tx1"/>
                          </a:solidFill>
                          <a:latin typeface="Tahoma" charset="0"/>
                          <a:ea typeface="Arial" charset="0"/>
                          <a:cs typeface="Arial" charset="0"/>
                        </a:defRPr>
                      </a:lvl1pPr>
                      <a:lvl2pPr marL="37931725" indent="-37474525" eaLnBrk="0" hangingPunct="0">
                        <a:spcBef>
                          <a:spcPct val="20000"/>
                        </a:spcBef>
                        <a:buClr>
                          <a:schemeClr val="hlink"/>
                        </a:buClr>
                        <a:buSzPct val="55000"/>
                        <a:buFont typeface="Wingdings" charset="2"/>
                        <a:defRPr sz="2400">
                          <a:solidFill>
                            <a:schemeClr val="tx1"/>
                          </a:solidFill>
                          <a:latin typeface="Tahoma" charset="0"/>
                          <a:ea typeface="Arial" charset="0"/>
                          <a:cs typeface="Arial" charset="0"/>
                        </a:defRPr>
                      </a:lvl2pPr>
                      <a:lvl3pPr eaLnBrk="0" hangingPunct="0">
                        <a:spcBef>
                          <a:spcPct val="20000"/>
                        </a:spcBef>
                        <a:defRPr sz="2000">
                          <a:solidFill>
                            <a:schemeClr val="tx1"/>
                          </a:solidFill>
                          <a:latin typeface="Tahoma" charset="0"/>
                          <a:ea typeface="Arial" charset="0"/>
                          <a:cs typeface="Arial" charset="0"/>
                        </a:defRPr>
                      </a:lvl3pPr>
                      <a:lvl4pPr eaLnBrk="0" hangingPunct="0">
                        <a:spcBef>
                          <a:spcPct val="20000"/>
                        </a:spcBef>
                        <a:defRPr>
                          <a:solidFill>
                            <a:schemeClr val="tx1"/>
                          </a:solidFill>
                          <a:latin typeface="Tahoma" charset="0"/>
                          <a:ea typeface="Arial" charset="0"/>
                          <a:cs typeface="Arial" charset="0"/>
                        </a:defRPr>
                      </a:lvl4pPr>
                      <a:lvl5pPr eaLnBrk="0" hangingPunct="0">
                        <a:spcBef>
                          <a:spcPct val="20000"/>
                        </a:spcBef>
                        <a:defRPr>
                          <a:solidFill>
                            <a:schemeClr val="tx1"/>
                          </a:solidFill>
                          <a:latin typeface="Tahoma" charset="0"/>
                          <a:ea typeface="Arial" charset="0"/>
                          <a:cs typeface="Arial" charset="0"/>
                        </a:defRPr>
                      </a:lvl5pPr>
                      <a:lvl6pPr marL="457200" eaLnBrk="0" fontAlgn="base" hangingPunct="0">
                        <a:spcBef>
                          <a:spcPct val="20000"/>
                        </a:spcBef>
                        <a:spcAft>
                          <a:spcPct val="0"/>
                        </a:spcAft>
                        <a:defRPr>
                          <a:solidFill>
                            <a:schemeClr val="tx1"/>
                          </a:solidFill>
                          <a:latin typeface="Tahoma" charset="0"/>
                          <a:ea typeface="Arial" charset="0"/>
                          <a:cs typeface="Arial" charset="0"/>
                        </a:defRPr>
                      </a:lvl6pPr>
                      <a:lvl7pPr marL="914400" eaLnBrk="0" fontAlgn="base" hangingPunct="0">
                        <a:spcBef>
                          <a:spcPct val="20000"/>
                        </a:spcBef>
                        <a:spcAft>
                          <a:spcPct val="0"/>
                        </a:spcAft>
                        <a:defRPr>
                          <a:solidFill>
                            <a:schemeClr val="tx1"/>
                          </a:solidFill>
                          <a:latin typeface="Tahoma" charset="0"/>
                          <a:ea typeface="Arial" charset="0"/>
                          <a:cs typeface="Arial" charset="0"/>
                        </a:defRPr>
                      </a:lvl7pPr>
                      <a:lvl8pPr marL="1371600" eaLnBrk="0" fontAlgn="base" hangingPunct="0">
                        <a:spcBef>
                          <a:spcPct val="20000"/>
                        </a:spcBef>
                        <a:spcAft>
                          <a:spcPct val="0"/>
                        </a:spcAft>
                        <a:defRPr>
                          <a:solidFill>
                            <a:schemeClr val="tx1"/>
                          </a:solidFill>
                          <a:latin typeface="Tahoma" charset="0"/>
                          <a:ea typeface="Arial" charset="0"/>
                          <a:cs typeface="Arial" charset="0"/>
                        </a:defRPr>
                      </a:lvl8pPr>
                      <a:lvl9pPr marL="1828800" eaLnBrk="0" fontAlgn="base" hangingPunct="0">
                        <a:spcBef>
                          <a:spcPct val="20000"/>
                        </a:spcBef>
                        <a:spcAft>
                          <a:spcPct val="0"/>
                        </a:spcAft>
                        <a:defRPr>
                          <a:solidFill>
                            <a:schemeClr val="tx1"/>
                          </a:solidFill>
                          <a:latin typeface="Tahom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charset="2"/>
                        <a:buNone/>
                        <a:tabLst/>
                      </a:pPr>
                      <a:r>
                        <a:rPr kumimoji="0" lang="en-US" altLang="it-IT" sz="1800" b="0" i="0" u="none" strike="noStrike" cap="none" normalizeH="0" baseline="0">
                          <a:ln>
                            <a:noFill/>
                          </a:ln>
                          <a:solidFill>
                            <a:schemeClr val="tx1"/>
                          </a:solidFill>
                          <a:effectLst/>
                          <a:latin typeface="Times New Roman" charset="0"/>
                          <a:ea typeface="Arial" charset="0"/>
                          <a:cs typeface="Arial" charset="0"/>
                        </a:rPr>
                        <a:t>Morita T, Tsunoda J, Inoue S, et al. </a:t>
                      </a:r>
                      <a:r>
                        <a:rPr kumimoji="0" lang="en-US" altLang="it-IT" sz="1800" b="0" i="1" u="none" strike="noStrike" cap="none" normalizeH="0" baseline="0">
                          <a:ln>
                            <a:noFill/>
                          </a:ln>
                          <a:solidFill>
                            <a:schemeClr val="tx1"/>
                          </a:solidFill>
                          <a:effectLst/>
                          <a:latin typeface="Times New Roman" charset="0"/>
                          <a:ea typeface="Arial" charset="0"/>
                          <a:cs typeface="Arial" charset="0"/>
                        </a:rPr>
                        <a:t>Effects of high dose opioids on survival in terminally ill cancer patients.</a:t>
                      </a:r>
                      <a:r>
                        <a:rPr kumimoji="0" lang="en-US" altLang="it-IT" sz="1800" b="0" i="0" u="none" strike="noStrike" cap="none" normalizeH="0" baseline="0">
                          <a:ln>
                            <a:noFill/>
                          </a:ln>
                          <a:solidFill>
                            <a:schemeClr val="tx1"/>
                          </a:solidFill>
                          <a:effectLst/>
                          <a:latin typeface="Times New Roman" charset="0"/>
                          <a:ea typeface="Arial" charset="0"/>
                          <a:cs typeface="Arial" charset="0"/>
                        </a:rPr>
                        <a:t> J Pain Symptom Manage 2001;21:282–9</a:t>
                      </a:r>
                    </a:p>
                  </a:txBody>
                  <a:tcPr horzOverflow="overflow">
                    <a:lnL>
                      <a:noFill/>
                    </a:lnL>
                    <a:lnR>
                      <a:noFill/>
                    </a:lnR>
                    <a:lnT>
                      <a:noFill/>
                    </a:lnT>
                    <a:lnB>
                      <a:noFill/>
                    </a:lnB>
                    <a:lnTlToBr>
                      <a:noFill/>
                    </a:lnTlToBr>
                    <a:lnBlToTr>
                      <a:noFill/>
                    </a:lnBlToTr>
                    <a:noFill/>
                  </a:tcPr>
                </a:tc>
              </a:tr>
              <a:tr h="812800">
                <a:tc>
                  <a:txBody>
                    <a:bodyPr/>
                    <a:lstStyle>
                      <a:lvl1pPr eaLnBrk="0" hangingPunct="0">
                        <a:spcBef>
                          <a:spcPct val="20000"/>
                        </a:spcBef>
                        <a:buClr>
                          <a:schemeClr val="folHlink"/>
                        </a:buClr>
                        <a:buSzPct val="60000"/>
                        <a:buFont typeface="Wingdings" charset="2"/>
                        <a:defRPr sz="2800">
                          <a:solidFill>
                            <a:schemeClr val="tx1"/>
                          </a:solidFill>
                          <a:latin typeface="Tahoma" charset="0"/>
                          <a:ea typeface="Arial" charset="0"/>
                          <a:cs typeface="Arial" charset="0"/>
                        </a:defRPr>
                      </a:lvl1pPr>
                      <a:lvl2pPr marL="37931725" indent="-37474525" eaLnBrk="0" hangingPunct="0">
                        <a:spcBef>
                          <a:spcPct val="20000"/>
                        </a:spcBef>
                        <a:buClr>
                          <a:schemeClr val="hlink"/>
                        </a:buClr>
                        <a:buSzPct val="55000"/>
                        <a:buFont typeface="Wingdings" charset="2"/>
                        <a:defRPr sz="2400">
                          <a:solidFill>
                            <a:schemeClr val="tx1"/>
                          </a:solidFill>
                          <a:latin typeface="Tahoma" charset="0"/>
                          <a:ea typeface="Arial" charset="0"/>
                          <a:cs typeface="Arial" charset="0"/>
                        </a:defRPr>
                      </a:lvl2pPr>
                      <a:lvl3pPr eaLnBrk="0" hangingPunct="0">
                        <a:spcBef>
                          <a:spcPct val="20000"/>
                        </a:spcBef>
                        <a:defRPr sz="2000">
                          <a:solidFill>
                            <a:schemeClr val="tx1"/>
                          </a:solidFill>
                          <a:latin typeface="Tahoma" charset="0"/>
                          <a:ea typeface="Arial" charset="0"/>
                          <a:cs typeface="Arial" charset="0"/>
                        </a:defRPr>
                      </a:lvl3pPr>
                      <a:lvl4pPr eaLnBrk="0" hangingPunct="0">
                        <a:spcBef>
                          <a:spcPct val="20000"/>
                        </a:spcBef>
                        <a:defRPr>
                          <a:solidFill>
                            <a:schemeClr val="tx1"/>
                          </a:solidFill>
                          <a:latin typeface="Tahoma" charset="0"/>
                          <a:ea typeface="Arial" charset="0"/>
                          <a:cs typeface="Arial" charset="0"/>
                        </a:defRPr>
                      </a:lvl4pPr>
                      <a:lvl5pPr eaLnBrk="0" hangingPunct="0">
                        <a:spcBef>
                          <a:spcPct val="20000"/>
                        </a:spcBef>
                        <a:defRPr>
                          <a:solidFill>
                            <a:schemeClr val="tx1"/>
                          </a:solidFill>
                          <a:latin typeface="Tahoma" charset="0"/>
                          <a:ea typeface="Arial" charset="0"/>
                          <a:cs typeface="Arial" charset="0"/>
                        </a:defRPr>
                      </a:lvl5pPr>
                      <a:lvl6pPr marL="457200" eaLnBrk="0" fontAlgn="base" hangingPunct="0">
                        <a:spcBef>
                          <a:spcPct val="20000"/>
                        </a:spcBef>
                        <a:spcAft>
                          <a:spcPct val="0"/>
                        </a:spcAft>
                        <a:defRPr>
                          <a:solidFill>
                            <a:schemeClr val="tx1"/>
                          </a:solidFill>
                          <a:latin typeface="Tahoma" charset="0"/>
                          <a:ea typeface="Arial" charset="0"/>
                          <a:cs typeface="Arial" charset="0"/>
                        </a:defRPr>
                      </a:lvl6pPr>
                      <a:lvl7pPr marL="914400" eaLnBrk="0" fontAlgn="base" hangingPunct="0">
                        <a:spcBef>
                          <a:spcPct val="20000"/>
                        </a:spcBef>
                        <a:spcAft>
                          <a:spcPct val="0"/>
                        </a:spcAft>
                        <a:defRPr>
                          <a:solidFill>
                            <a:schemeClr val="tx1"/>
                          </a:solidFill>
                          <a:latin typeface="Tahoma" charset="0"/>
                          <a:ea typeface="Arial" charset="0"/>
                          <a:cs typeface="Arial" charset="0"/>
                        </a:defRPr>
                      </a:lvl7pPr>
                      <a:lvl8pPr marL="1371600" eaLnBrk="0" fontAlgn="base" hangingPunct="0">
                        <a:spcBef>
                          <a:spcPct val="20000"/>
                        </a:spcBef>
                        <a:spcAft>
                          <a:spcPct val="0"/>
                        </a:spcAft>
                        <a:defRPr>
                          <a:solidFill>
                            <a:schemeClr val="tx1"/>
                          </a:solidFill>
                          <a:latin typeface="Tahoma" charset="0"/>
                          <a:ea typeface="Arial" charset="0"/>
                          <a:cs typeface="Arial" charset="0"/>
                        </a:defRPr>
                      </a:lvl8pPr>
                      <a:lvl9pPr marL="1828800" eaLnBrk="0" fontAlgn="base" hangingPunct="0">
                        <a:spcBef>
                          <a:spcPct val="20000"/>
                        </a:spcBef>
                        <a:spcAft>
                          <a:spcPct val="0"/>
                        </a:spcAft>
                        <a:defRPr>
                          <a:solidFill>
                            <a:schemeClr val="tx1"/>
                          </a:solidFill>
                          <a:latin typeface="Tahom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charset="2"/>
                        <a:buNone/>
                        <a:tabLst/>
                      </a:pPr>
                      <a:r>
                        <a:rPr kumimoji="0" lang="en-US" altLang="it-IT" sz="1800" b="1" i="0" u="none" strike="noStrike" cap="none" normalizeH="0" baseline="0">
                          <a:ln>
                            <a:noFill/>
                          </a:ln>
                          <a:solidFill>
                            <a:schemeClr val="tx1"/>
                          </a:solidFill>
                          <a:effectLst/>
                          <a:latin typeface="Times New Roman" charset="0"/>
                          <a:ea typeface="Arial" charset="0"/>
                          <a:cs typeface="Arial" charset="0"/>
                        </a:rPr>
                        <a:t>3</a:t>
                      </a:r>
                      <a:r>
                        <a:rPr kumimoji="0" lang="en-US" altLang="it-IT" sz="1800" b="0" i="0" u="none" strike="noStrike" cap="none" normalizeH="0" baseline="0">
                          <a:ln>
                            <a:noFill/>
                          </a:ln>
                          <a:solidFill>
                            <a:schemeClr val="tx1"/>
                          </a:solidFill>
                          <a:effectLst/>
                          <a:latin typeface="Times New Roman" charset="0"/>
                          <a:ea typeface="Arial" charset="0"/>
                          <a:cs typeface="Arial" charset="0"/>
                        </a:rPr>
                        <a:t>.</a:t>
                      </a:r>
                    </a:p>
                  </a:txBody>
                  <a:tcPr horzOverflow="overflow">
                    <a:lnL>
                      <a:noFill/>
                    </a:lnL>
                    <a:lnR>
                      <a:noFill/>
                    </a:lnR>
                    <a:lnT>
                      <a:noFill/>
                    </a:lnT>
                    <a:lnB>
                      <a:noFill/>
                    </a:lnB>
                    <a:lnTlToBr>
                      <a:noFill/>
                    </a:lnTlToBr>
                    <a:lnBlToTr>
                      <a:noFill/>
                    </a:lnBlToTr>
                    <a:noFill/>
                  </a:tcPr>
                </a:tc>
                <a:tc>
                  <a:txBody>
                    <a:bodyPr/>
                    <a:lstStyle>
                      <a:lvl1pPr eaLnBrk="0" hangingPunct="0">
                        <a:spcBef>
                          <a:spcPct val="20000"/>
                        </a:spcBef>
                        <a:buClr>
                          <a:schemeClr val="folHlink"/>
                        </a:buClr>
                        <a:buSzPct val="60000"/>
                        <a:buFont typeface="Wingdings" charset="2"/>
                        <a:defRPr sz="2800">
                          <a:solidFill>
                            <a:schemeClr val="tx1"/>
                          </a:solidFill>
                          <a:latin typeface="Tahoma" charset="0"/>
                          <a:ea typeface="Arial" charset="0"/>
                          <a:cs typeface="Arial" charset="0"/>
                        </a:defRPr>
                      </a:lvl1pPr>
                      <a:lvl2pPr marL="37931725" indent="-37474525" eaLnBrk="0" hangingPunct="0">
                        <a:spcBef>
                          <a:spcPct val="20000"/>
                        </a:spcBef>
                        <a:buClr>
                          <a:schemeClr val="hlink"/>
                        </a:buClr>
                        <a:buSzPct val="55000"/>
                        <a:buFont typeface="Wingdings" charset="2"/>
                        <a:defRPr sz="2400">
                          <a:solidFill>
                            <a:schemeClr val="tx1"/>
                          </a:solidFill>
                          <a:latin typeface="Tahoma" charset="0"/>
                          <a:ea typeface="Arial" charset="0"/>
                          <a:cs typeface="Arial" charset="0"/>
                        </a:defRPr>
                      </a:lvl2pPr>
                      <a:lvl3pPr eaLnBrk="0" hangingPunct="0">
                        <a:spcBef>
                          <a:spcPct val="20000"/>
                        </a:spcBef>
                        <a:defRPr sz="2000">
                          <a:solidFill>
                            <a:schemeClr val="tx1"/>
                          </a:solidFill>
                          <a:latin typeface="Tahoma" charset="0"/>
                          <a:ea typeface="Arial" charset="0"/>
                          <a:cs typeface="Arial" charset="0"/>
                        </a:defRPr>
                      </a:lvl3pPr>
                      <a:lvl4pPr eaLnBrk="0" hangingPunct="0">
                        <a:spcBef>
                          <a:spcPct val="20000"/>
                        </a:spcBef>
                        <a:defRPr>
                          <a:solidFill>
                            <a:schemeClr val="tx1"/>
                          </a:solidFill>
                          <a:latin typeface="Tahoma" charset="0"/>
                          <a:ea typeface="Arial" charset="0"/>
                          <a:cs typeface="Arial" charset="0"/>
                        </a:defRPr>
                      </a:lvl4pPr>
                      <a:lvl5pPr eaLnBrk="0" hangingPunct="0">
                        <a:spcBef>
                          <a:spcPct val="20000"/>
                        </a:spcBef>
                        <a:defRPr>
                          <a:solidFill>
                            <a:schemeClr val="tx1"/>
                          </a:solidFill>
                          <a:latin typeface="Tahoma" charset="0"/>
                          <a:ea typeface="Arial" charset="0"/>
                          <a:cs typeface="Arial" charset="0"/>
                        </a:defRPr>
                      </a:lvl5pPr>
                      <a:lvl6pPr marL="457200" eaLnBrk="0" fontAlgn="base" hangingPunct="0">
                        <a:spcBef>
                          <a:spcPct val="20000"/>
                        </a:spcBef>
                        <a:spcAft>
                          <a:spcPct val="0"/>
                        </a:spcAft>
                        <a:defRPr>
                          <a:solidFill>
                            <a:schemeClr val="tx1"/>
                          </a:solidFill>
                          <a:latin typeface="Tahoma" charset="0"/>
                          <a:ea typeface="Arial" charset="0"/>
                          <a:cs typeface="Arial" charset="0"/>
                        </a:defRPr>
                      </a:lvl6pPr>
                      <a:lvl7pPr marL="914400" eaLnBrk="0" fontAlgn="base" hangingPunct="0">
                        <a:spcBef>
                          <a:spcPct val="20000"/>
                        </a:spcBef>
                        <a:spcAft>
                          <a:spcPct val="0"/>
                        </a:spcAft>
                        <a:defRPr>
                          <a:solidFill>
                            <a:schemeClr val="tx1"/>
                          </a:solidFill>
                          <a:latin typeface="Tahoma" charset="0"/>
                          <a:ea typeface="Arial" charset="0"/>
                          <a:cs typeface="Arial" charset="0"/>
                        </a:defRPr>
                      </a:lvl7pPr>
                      <a:lvl8pPr marL="1371600" eaLnBrk="0" fontAlgn="base" hangingPunct="0">
                        <a:spcBef>
                          <a:spcPct val="20000"/>
                        </a:spcBef>
                        <a:spcAft>
                          <a:spcPct val="0"/>
                        </a:spcAft>
                        <a:defRPr>
                          <a:solidFill>
                            <a:schemeClr val="tx1"/>
                          </a:solidFill>
                          <a:latin typeface="Tahoma" charset="0"/>
                          <a:ea typeface="Arial" charset="0"/>
                          <a:cs typeface="Arial" charset="0"/>
                        </a:defRPr>
                      </a:lvl8pPr>
                      <a:lvl9pPr marL="1828800" eaLnBrk="0" fontAlgn="base" hangingPunct="0">
                        <a:spcBef>
                          <a:spcPct val="20000"/>
                        </a:spcBef>
                        <a:spcAft>
                          <a:spcPct val="0"/>
                        </a:spcAft>
                        <a:defRPr>
                          <a:solidFill>
                            <a:schemeClr val="tx1"/>
                          </a:solidFill>
                          <a:latin typeface="Tahoma" charset="0"/>
                          <a:ea typeface="Arial" charset="0"/>
                          <a:cs typeface="Arial" charset="0"/>
                        </a:defRPr>
                      </a:lvl9pPr>
                    </a:lstStyle>
                    <a:p>
                      <a:pPr marL="0" marR="0" lvl="0" indent="0" algn="l" defTabSz="914400" rtl="0" eaLnBrk="1" fontAlgn="base" latinLnBrk="0" hangingPunct="1">
                        <a:lnSpc>
                          <a:spcPct val="100000"/>
                        </a:lnSpc>
                        <a:spcBef>
                          <a:spcPct val="20000"/>
                        </a:spcBef>
                        <a:spcAft>
                          <a:spcPct val="0"/>
                        </a:spcAft>
                        <a:buClr>
                          <a:srgbClr val="FF6600"/>
                        </a:buClr>
                        <a:buSzTx/>
                        <a:buFont typeface="Wingdings" charset="2"/>
                        <a:buNone/>
                        <a:tabLst/>
                      </a:pPr>
                      <a:r>
                        <a:rPr kumimoji="0" lang="en-US" altLang="it-IT" sz="1800" b="0" i="0" u="none" strike="noStrike" cap="none" normalizeH="0" baseline="0">
                          <a:ln>
                            <a:noFill/>
                          </a:ln>
                          <a:solidFill>
                            <a:schemeClr val="tx1"/>
                          </a:solidFill>
                          <a:effectLst/>
                          <a:latin typeface="Times New Roman" charset="0"/>
                          <a:ea typeface="Arial" charset="0"/>
                          <a:cs typeface="Arial" charset="0"/>
                        </a:rPr>
                        <a:t>Sykes N, Thorns A. </a:t>
                      </a:r>
                      <a:r>
                        <a:rPr kumimoji="0" lang="en-US" altLang="it-IT" sz="1800" b="0" i="1" u="none" strike="noStrike" cap="none" normalizeH="0" baseline="0">
                          <a:ln>
                            <a:noFill/>
                          </a:ln>
                          <a:solidFill>
                            <a:schemeClr val="tx1"/>
                          </a:solidFill>
                          <a:effectLst/>
                          <a:latin typeface="Times New Roman" charset="0"/>
                          <a:ea typeface="Arial" charset="0"/>
                          <a:cs typeface="Arial" charset="0"/>
                        </a:rPr>
                        <a:t>The use of opioids and sedatives at the end of life. Lancet Oncol</a:t>
                      </a:r>
                      <a:r>
                        <a:rPr kumimoji="0" lang="en-US" altLang="it-IT" sz="1800" b="0" i="0" u="none" strike="noStrike" cap="none" normalizeH="0" baseline="0">
                          <a:ln>
                            <a:noFill/>
                          </a:ln>
                          <a:solidFill>
                            <a:schemeClr val="tx1"/>
                          </a:solidFill>
                          <a:effectLst/>
                          <a:latin typeface="Times New Roman" charset="0"/>
                          <a:ea typeface="Arial" charset="0"/>
                          <a:cs typeface="Arial" charset="0"/>
                        </a:rPr>
                        <a:t> 2003;4:312–8.</a:t>
                      </a:r>
                    </a:p>
                  </a:txBody>
                  <a:tcPr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66960099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olo 3"/>
          <p:cNvSpPr>
            <a:spLocks noGrp="1"/>
          </p:cNvSpPr>
          <p:nvPr>
            <p:ph type="title"/>
          </p:nvPr>
        </p:nvSpPr>
        <p:spPr/>
        <p:txBody>
          <a:bodyPr/>
          <a:lstStyle/>
          <a:p>
            <a:r>
              <a:rPr lang="it-IT" altLang="it-IT" sz="2800"/>
              <a:t>I famigliari vogliono intervenire con cibo e flebo</a:t>
            </a:r>
          </a:p>
        </p:txBody>
      </p:sp>
      <p:sp>
        <p:nvSpPr>
          <p:cNvPr id="5" name="Segnaposto contenuto 4"/>
          <p:cNvSpPr>
            <a:spLocks noGrp="1"/>
          </p:cNvSpPr>
          <p:nvPr>
            <p:ph idx="1"/>
          </p:nvPr>
        </p:nvSpPr>
        <p:spPr/>
        <p:txBody>
          <a:bodyPr/>
          <a:lstStyle/>
          <a:p>
            <a:r>
              <a:rPr lang="it-IT" altLang="it-IT" sz="2400"/>
              <a:t>Discuti gli obiettivi</a:t>
            </a:r>
          </a:p>
          <a:p>
            <a:r>
              <a:rPr lang="it-IT" altLang="it-IT" sz="2400"/>
              <a:t>Distingui tra prolungare il vivere e prolungare il morire</a:t>
            </a:r>
          </a:p>
          <a:p>
            <a:r>
              <a:rPr lang="it-IT" altLang="it-IT" sz="2400"/>
              <a:t>Fluidi parenterali non sono richiesti per il comfort</a:t>
            </a:r>
          </a:p>
          <a:p>
            <a:r>
              <a:rPr lang="it-IT" altLang="it-IT" sz="2400"/>
              <a:t>Forzare calorie nelle fasi finali non migliora la funzione o il risultato</a:t>
            </a:r>
          </a:p>
        </p:txBody>
      </p:sp>
    </p:spTree>
    <p:extLst>
      <p:ext uri="{BB962C8B-B14F-4D97-AF65-F5344CB8AC3E}">
        <p14:creationId xmlns:p14="http://schemas.microsoft.com/office/powerpoint/2010/main" val="411052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2000"/>
                                        <p:tgtEl>
                                          <p:spTgt spid="5">
                                            <p:txEl>
                                              <p:pRg st="1" end="1"/>
                                            </p:txEl>
                                          </p:spTgt>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2000"/>
                                        <p:tgtEl>
                                          <p:spTgt spid="5">
                                            <p:txEl>
                                              <p:pRg st="2" end="2"/>
                                            </p:txEl>
                                          </p:spTgt>
                                        </p:tgtEl>
                                      </p:cBhvr>
                                    </p:animEffect>
                                  </p:childTnLst>
                                </p:cTn>
                              </p:par>
                            </p:childTnLst>
                          </p:cTn>
                        </p:par>
                        <p:par>
                          <p:cTn id="16" fill="hold" nodeType="afterGroup">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1543050" cy="525462"/>
          </a:xfrm>
        </p:spPr>
        <p:txBody>
          <a:bodyPr>
            <a:normAutofit/>
          </a:bodyPr>
          <a:lstStyle/>
          <a:p>
            <a:r>
              <a:rPr lang="it-IT" sz="2400" smtClean="0"/>
              <a:t>Consigli:</a:t>
            </a:r>
            <a:endParaRPr lang="it-IT" sz="2400"/>
          </a:p>
        </p:txBody>
      </p:sp>
      <p:sp>
        <p:nvSpPr>
          <p:cNvPr id="5" name="Segnaposto contenuto 4"/>
          <p:cNvSpPr>
            <a:spLocks noGrp="1"/>
          </p:cNvSpPr>
          <p:nvPr>
            <p:ph idx="1"/>
          </p:nvPr>
        </p:nvSpPr>
        <p:spPr>
          <a:xfrm>
            <a:off x="457200" y="985838"/>
            <a:ext cx="8229600" cy="4525963"/>
          </a:xfrm>
        </p:spPr>
        <p:txBody>
          <a:bodyPr>
            <a:noAutofit/>
          </a:bodyPr>
          <a:lstStyle/>
          <a:p>
            <a:pPr lvl="0"/>
            <a:r>
              <a:rPr lang="it-IT" sz="2000" i="1" dirty="0" smtClean="0">
                <a:latin typeface="Arial Hebrew" charset="-79"/>
                <a:ea typeface="Arial Hebrew" charset="-79"/>
                <a:cs typeface="Arial Hebrew" charset="-79"/>
              </a:rPr>
              <a:t>Rifletti </a:t>
            </a:r>
            <a:r>
              <a:rPr lang="it-IT" sz="2000" i="1" dirty="0">
                <a:latin typeface="Arial Hebrew" charset="-79"/>
                <a:ea typeface="Arial Hebrew" charset="-79"/>
                <a:cs typeface="Arial Hebrew" charset="-79"/>
              </a:rPr>
              <a:t>su come le </a:t>
            </a:r>
            <a:r>
              <a:rPr lang="it-IT" sz="2000" i="1" dirty="0" smtClean="0">
                <a:latin typeface="Arial Hebrew" charset="-79"/>
                <a:ea typeface="Arial Hebrew" charset="-79"/>
                <a:cs typeface="Arial Hebrew" charset="-79"/>
              </a:rPr>
              <a:t>tue </a:t>
            </a:r>
            <a:r>
              <a:rPr lang="it-IT" sz="2000" i="1" dirty="0">
                <a:latin typeface="Arial Hebrew" charset="-79"/>
                <a:ea typeface="Arial Hebrew" charset="-79"/>
                <a:cs typeface="Arial Hebrew" charset="-79"/>
              </a:rPr>
              <a:t>esperienze di vita influenzano il modo di prendersi cura</a:t>
            </a:r>
          </a:p>
          <a:p>
            <a:pPr lvl="0"/>
            <a:r>
              <a:rPr lang="it-IT" sz="2000" i="1" dirty="0" smtClean="0">
                <a:latin typeface="Arial Hebrew" charset="-79"/>
                <a:ea typeface="Arial Hebrew" charset="-79"/>
                <a:cs typeface="Arial Hebrew" charset="-79"/>
              </a:rPr>
              <a:t>Sii consapevole che </a:t>
            </a:r>
            <a:r>
              <a:rPr lang="it-IT" sz="2000" i="1" dirty="0">
                <a:latin typeface="Arial Hebrew" charset="-79"/>
                <a:ea typeface="Arial Hebrew" charset="-79"/>
                <a:cs typeface="Arial Hebrew" charset="-79"/>
              </a:rPr>
              <a:t>gli atteggiamenti dei componenti dell’unità di cura possono influenzare l’approccio al paziente</a:t>
            </a:r>
          </a:p>
          <a:p>
            <a:pPr lvl="0"/>
            <a:r>
              <a:rPr lang="it-IT" sz="2000" i="1" dirty="0" smtClean="0">
                <a:latin typeface="Arial Hebrew" charset="-79"/>
                <a:ea typeface="Arial Hebrew" charset="-79"/>
                <a:cs typeface="Arial Hebrew" charset="-79"/>
              </a:rPr>
              <a:t>I </a:t>
            </a:r>
            <a:r>
              <a:rPr lang="it-IT" sz="2000" i="1" dirty="0">
                <a:latin typeface="Arial Hebrew" charset="-79"/>
                <a:ea typeface="Arial Hebrew" charset="-79"/>
                <a:cs typeface="Arial Hebrew" charset="-79"/>
              </a:rPr>
              <a:t>comportamenti dovrebbero sempre favorire la dignità</a:t>
            </a:r>
          </a:p>
          <a:p>
            <a:pPr lvl="0"/>
            <a:r>
              <a:rPr lang="it-IT" sz="2000" i="1" dirty="0" smtClean="0">
                <a:latin typeface="Arial Hebrew" charset="-79"/>
                <a:ea typeface="Arial Hebrew" charset="-79"/>
                <a:cs typeface="Arial Hebrew" charset="-79"/>
              </a:rPr>
              <a:t>Dimostra </a:t>
            </a:r>
            <a:r>
              <a:rPr lang="it-IT" sz="2000" i="1" dirty="0">
                <a:latin typeface="Arial Hebrew" charset="-79"/>
                <a:ea typeface="Arial Hebrew" charset="-79"/>
                <a:cs typeface="Arial Hebrew" charset="-79"/>
              </a:rPr>
              <a:t>con modi non </a:t>
            </a:r>
            <a:r>
              <a:rPr lang="it-IT" sz="2000" i="1" dirty="0" smtClean="0">
                <a:latin typeface="Arial Hebrew" charset="-79"/>
                <a:ea typeface="Arial Hebrew" charset="-79"/>
                <a:cs typeface="Arial Hebrew" charset="-79"/>
              </a:rPr>
              <a:t>verbali </a:t>
            </a:r>
            <a:r>
              <a:rPr lang="it-IT" sz="2000" i="1" dirty="0">
                <a:latin typeface="Arial Hebrew" charset="-79"/>
                <a:ea typeface="Arial Hebrew" charset="-79"/>
                <a:cs typeface="Arial Hebrew" charset="-79"/>
              </a:rPr>
              <a:t>come pazienti e famiglie sono importanti per </a:t>
            </a:r>
            <a:r>
              <a:rPr lang="it-IT" sz="2000" i="1" dirty="0" smtClean="0">
                <a:latin typeface="Arial Hebrew" charset="-79"/>
                <a:ea typeface="Arial Hebrew" charset="-79"/>
                <a:cs typeface="Arial Hebrew" charset="-79"/>
              </a:rPr>
              <a:t>te</a:t>
            </a:r>
            <a:endParaRPr lang="it-IT" sz="2000" i="1" dirty="0">
              <a:latin typeface="Arial Hebrew" charset="-79"/>
              <a:ea typeface="Arial Hebrew" charset="-79"/>
              <a:cs typeface="Arial Hebrew" charset="-79"/>
            </a:endParaRPr>
          </a:p>
          <a:p>
            <a:pPr lvl="0"/>
            <a:r>
              <a:rPr lang="it-IT" sz="2000" i="1" dirty="0">
                <a:latin typeface="Arial Hebrew" charset="-79"/>
                <a:ea typeface="Arial Hebrew" charset="-79"/>
                <a:cs typeface="Arial Hebrew" charset="-79"/>
              </a:rPr>
              <a:t>Non correre, siediti, cerca il contatto visivo quando parli al paziente e </a:t>
            </a:r>
            <a:r>
              <a:rPr lang="it-IT" sz="2000" i="1" dirty="0" smtClean="0">
                <a:latin typeface="Arial Hebrew" charset="-79"/>
                <a:ea typeface="Arial Hebrew" charset="-79"/>
                <a:cs typeface="Arial Hebrew" charset="-79"/>
              </a:rPr>
              <a:t>ai suoi </a:t>
            </a:r>
            <a:r>
              <a:rPr lang="it-IT" sz="2000" i="1" dirty="0">
                <a:latin typeface="Arial Hebrew" charset="-79"/>
                <a:ea typeface="Arial Hebrew" charset="-79"/>
                <a:cs typeface="Arial Hebrew" charset="-79"/>
              </a:rPr>
              <a:t>famigliari</a:t>
            </a:r>
          </a:p>
          <a:p>
            <a:pPr lvl="0"/>
            <a:r>
              <a:rPr lang="it-IT" sz="2000" i="1" dirty="0">
                <a:latin typeface="Arial Hebrew" charset="-79"/>
                <a:ea typeface="Arial Hebrew" charset="-79"/>
                <a:cs typeface="Arial Hebrew" charset="-79"/>
              </a:rPr>
              <a:t>Sollecita storie personali che accompagnano la malattia del paziente</a:t>
            </a:r>
          </a:p>
          <a:p>
            <a:pPr lvl="0"/>
            <a:r>
              <a:rPr lang="it-IT" sz="2000" i="1" dirty="0">
                <a:latin typeface="Arial Hebrew" charset="-79"/>
                <a:ea typeface="Arial Hebrew" charset="-79"/>
                <a:cs typeface="Arial Hebrew" charset="-79"/>
              </a:rPr>
              <a:t>Riconosci l’effetto che la malattia ha avuto sull’esperienza generale di vita del paziente</a:t>
            </a:r>
          </a:p>
          <a:p>
            <a:pPr lvl="0"/>
            <a:r>
              <a:rPr lang="it-IT" sz="2000" i="1" dirty="0">
                <a:latin typeface="Arial Hebrew" charset="-79"/>
                <a:ea typeface="Arial Hebrew" charset="-79"/>
                <a:cs typeface="Arial Hebrew" charset="-79"/>
              </a:rPr>
              <a:t>Riconosci e sollecita la cura della sofferenza</a:t>
            </a:r>
          </a:p>
          <a:p>
            <a:pPr lvl="0"/>
            <a:r>
              <a:rPr lang="it-IT" sz="2000" i="1" dirty="0" smtClean="0">
                <a:latin typeface="Arial Hebrew" charset="-79"/>
                <a:ea typeface="Arial Hebrew" charset="-79"/>
                <a:cs typeface="Arial Hebrew" charset="-79"/>
              </a:rPr>
              <a:t>Esplora </a:t>
            </a:r>
            <a:r>
              <a:rPr lang="it-IT" sz="2000" i="1" dirty="0">
                <a:latin typeface="Arial Hebrew" charset="-79"/>
                <a:ea typeface="Arial Hebrew" charset="-79"/>
                <a:cs typeface="Arial Hebrew" charset="-79"/>
              </a:rPr>
              <a:t>i valori più importanti per </a:t>
            </a:r>
            <a:r>
              <a:rPr lang="it-IT" sz="2000" i="1" dirty="0" smtClean="0">
                <a:latin typeface="Arial Hebrew" charset="-79"/>
                <a:ea typeface="Arial Hebrew" charset="-79"/>
                <a:cs typeface="Arial Hebrew" charset="-79"/>
              </a:rPr>
              <a:t>il </a:t>
            </a:r>
            <a:r>
              <a:rPr lang="it-IT" sz="2000" i="1" dirty="0">
                <a:latin typeface="Arial Hebrew" charset="-79"/>
                <a:ea typeface="Arial Hebrew" charset="-79"/>
                <a:cs typeface="Arial Hebrew" charset="-79"/>
              </a:rPr>
              <a:t>paziente e famiglia</a:t>
            </a:r>
          </a:p>
          <a:p>
            <a:pPr lvl="0"/>
            <a:r>
              <a:rPr lang="it-IT" sz="2000" i="1" dirty="0">
                <a:latin typeface="Arial Hebrew" charset="-79"/>
                <a:ea typeface="Arial Hebrew" charset="-79"/>
                <a:cs typeface="Arial Hebrew" charset="-79"/>
              </a:rPr>
              <a:t>Informarsi su chi altro può o deve essere coinvolti nei tempi peggiori</a:t>
            </a:r>
          </a:p>
          <a:p>
            <a:pPr lvl="0"/>
            <a:r>
              <a:rPr lang="it-IT" sz="2000" i="1" dirty="0" smtClean="0">
                <a:latin typeface="Arial Hebrew" charset="-79"/>
                <a:ea typeface="Arial Hebrew" charset="-79"/>
                <a:cs typeface="Arial Hebrew" charset="-79"/>
              </a:rPr>
              <a:t>Incoraggia </a:t>
            </a:r>
            <a:r>
              <a:rPr lang="it-IT" sz="2000" i="1" dirty="0">
                <a:latin typeface="Arial Hebrew" charset="-79"/>
                <a:ea typeface="Arial Hebrew" charset="-79"/>
                <a:cs typeface="Arial Hebrew" charset="-79"/>
              </a:rPr>
              <a:t>il paziente e famiglia a riflettere e ricordare.</a:t>
            </a:r>
          </a:p>
          <a:p>
            <a:endParaRPr lang="it-IT" sz="2000" i="1" dirty="0">
              <a:latin typeface="Arial Hebrew" charset="-79"/>
              <a:ea typeface="Arial Hebrew" charset="-79"/>
              <a:cs typeface="Arial Hebrew" charset="-79"/>
            </a:endParaRPr>
          </a:p>
        </p:txBody>
      </p:sp>
    </p:spTree>
    <p:extLst>
      <p:ext uri="{BB962C8B-B14F-4D97-AF65-F5344CB8AC3E}">
        <p14:creationId xmlns:p14="http://schemas.microsoft.com/office/powerpoint/2010/main" val="809229920"/>
      </p:ext>
    </p:extLst>
  </p:cSld>
  <p:clrMapOvr>
    <a:masterClrMapping/>
  </p:clrMapOvr>
  <p:transition spd="slow">
    <p:cove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14725" y="3357564"/>
            <a:ext cx="5329238" cy="2671762"/>
          </a:xfrm>
        </p:spPr>
        <p:txBody>
          <a:bodyPr/>
          <a:lstStyle/>
          <a:p>
            <a:pPr marL="0" indent="0">
              <a:buNone/>
            </a:pPr>
            <a:r>
              <a:rPr lang="it-IT" dirty="0" smtClean="0">
                <a:solidFill>
                  <a:schemeClr val="bg1"/>
                </a:solidFill>
                <a:latin typeface="Arial Rounded MT Bold" charset="0"/>
                <a:ea typeface="Arial Rounded MT Bold" charset="0"/>
                <a:cs typeface="Arial Rounded MT Bold" charset="0"/>
              </a:rPr>
              <a:t>Che possiamo fare?</a:t>
            </a:r>
          </a:p>
          <a:p>
            <a:endParaRPr lang="it-IT" dirty="0">
              <a:solidFill>
                <a:schemeClr val="bg1"/>
              </a:solidFill>
            </a:endParaRPr>
          </a:p>
          <a:p>
            <a:pPr marL="0" indent="0">
              <a:buNone/>
            </a:pPr>
            <a:r>
              <a:rPr lang="is-IS" sz="3600" b="1" dirty="0" smtClean="0">
                <a:solidFill>
                  <a:schemeClr val="bg1"/>
                </a:solidFill>
                <a:latin typeface="Arial Rounded MT Bold" charset="0"/>
                <a:ea typeface="Arial Rounded MT Bold" charset="0"/>
                <a:cs typeface="Arial Rounded MT Bold" charset="0"/>
              </a:rPr>
              <a:t>…... </a:t>
            </a:r>
            <a:r>
              <a:rPr lang="it-IT" sz="3600" b="1" dirty="0" smtClean="0">
                <a:solidFill>
                  <a:schemeClr val="bg1"/>
                </a:solidFill>
                <a:latin typeface="Arial Rounded MT Bold" charset="0"/>
                <a:ea typeface="Arial Rounded MT Bold" charset="0"/>
                <a:cs typeface="Arial Rounded MT Bold" charset="0"/>
              </a:rPr>
              <a:t>C</a:t>
            </a:r>
            <a:r>
              <a:rPr lang="is-IS" sz="3600" b="1" dirty="0" smtClean="0">
                <a:solidFill>
                  <a:schemeClr val="bg1"/>
                </a:solidFill>
                <a:latin typeface="Arial Rounded MT Bold" charset="0"/>
                <a:ea typeface="Arial Rounded MT Bold" charset="0"/>
                <a:cs typeface="Arial Rounded MT Bold" charset="0"/>
              </a:rPr>
              <a:t>omunicare!</a:t>
            </a:r>
            <a:endParaRPr lang="it-IT" sz="3600" b="1" dirty="0">
              <a:solidFill>
                <a:schemeClr val="bg1"/>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85830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98305" name="Rectangle 1"/>
          <p:cNvSpPr>
            <a:spLocks noGrp="1" noChangeArrowheads="1"/>
          </p:cNvSpPr>
          <p:nvPr>
            <p:ph type="body" idx="1"/>
          </p:nvPr>
        </p:nvSpPr>
        <p:spPr>
          <a:xfrm>
            <a:off x="830461" y="1196790"/>
            <a:ext cx="7768828" cy="4572000"/>
          </a:xfrm>
          <a:solidFill>
            <a:schemeClr val="tx2">
              <a:lumMod val="40000"/>
              <a:lumOff val="60000"/>
              <a:alpha val="59000"/>
            </a:schemeClr>
          </a:solidFill>
        </p:spPr>
        <p:txBody>
          <a:bodyPr lIns="26788" tIns="26788" rIns="26788" bIns="26788" anchor="t">
            <a:normAutofit fontScale="92500" lnSpcReduction="10000"/>
          </a:bodyPr>
          <a:lstStyle/>
          <a:p>
            <a:pPr marL="491115" indent="-491115">
              <a:buSzPct val="107000"/>
              <a:buBlip>
                <a:blip r:embed="rId3"/>
              </a:buBlip>
            </a:pPr>
            <a:r>
              <a:rPr lang="en-US" sz="2800" i="1" dirty="0" err="1">
                <a:latin typeface="Arial Hebrew"/>
                <a:cs typeface="Arial Hebrew"/>
              </a:rPr>
              <a:t>Impariamo</a:t>
            </a:r>
            <a:r>
              <a:rPr lang="en-US" sz="2800" i="1" dirty="0">
                <a:latin typeface="Arial Hebrew"/>
                <a:cs typeface="Arial Hebrew"/>
              </a:rPr>
              <a:t> a </a:t>
            </a:r>
            <a:r>
              <a:rPr lang="en-US" sz="2800" i="1" dirty="0" err="1">
                <a:latin typeface="Arial Hebrew"/>
                <a:cs typeface="Arial Hebrew"/>
              </a:rPr>
              <a:t>parlare</a:t>
            </a:r>
            <a:r>
              <a:rPr lang="en-US" sz="2800" i="1" dirty="0">
                <a:latin typeface="Arial Hebrew"/>
                <a:cs typeface="Arial Hebrew"/>
              </a:rPr>
              <a:t> con </a:t>
            </a:r>
            <a:r>
              <a:rPr lang="en-US" sz="2800" i="1" dirty="0" err="1">
                <a:latin typeface="Arial Hebrew"/>
                <a:cs typeface="Arial Hebrew"/>
              </a:rPr>
              <a:t>i</a:t>
            </a:r>
            <a:r>
              <a:rPr lang="en-US" sz="2800" i="1" dirty="0">
                <a:latin typeface="Arial Hebrew"/>
                <a:cs typeface="Arial Hebrew"/>
              </a:rPr>
              <a:t> </a:t>
            </a:r>
            <a:r>
              <a:rPr lang="en-US" sz="2800" i="1" dirty="0" err="1">
                <a:latin typeface="Arial Hebrew"/>
                <a:cs typeface="Arial Hebrew"/>
              </a:rPr>
              <a:t>moribondi</a:t>
            </a:r>
            <a:r>
              <a:rPr lang="en-US" sz="2800" i="1" dirty="0">
                <a:latin typeface="Arial Hebrew"/>
                <a:cs typeface="Arial Hebrew"/>
              </a:rPr>
              <a:t> </a:t>
            </a:r>
            <a:r>
              <a:rPr lang="en-US" sz="2800" i="1" dirty="0" err="1">
                <a:latin typeface="Arial Hebrew"/>
                <a:cs typeface="Arial Hebrew"/>
              </a:rPr>
              <a:t>delle</a:t>
            </a:r>
            <a:r>
              <a:rPr lang="en-US" sz="2800" i="1" dirty="0">
                <a:latin typeface="Arial Hebrew"/>
                <a:cs typeface="Arial Hebrew"/>
              </a:rPr>
              <a:t> </a:t>
            </a:r>
            <a:r>
              <a:rPr lang="en-US" sz="2800" i="1" dirty="0" err="1">
                <a:latin typeface="Arial Hebrew"/>
                <a:cs typeface="Arial Hebrew"/>
              </a:rPr>
              <a:t>loro</a:t>
            </a:r>
            <a:r>
              <a:rPr lang="en-US" sz="2800" i="1" dirty="0">
                <a:latin typeface="Arial Hebrew"/>
                <a:cs typeface="Arial Hebrew"/>
              </a:rPr>
              <a:t> </a:t>
            </a:r>
            <a:r>
              <a:rPr lang="en-US" sz="2800" i="1" dirty="0" err="1">
                <a:latin typeface="Arial Hebrew"/>
                <a:cs typeface="Arial Hebrew"/>
              </a:rPr>
              <a:t>paure</a:t>
            </a:r>
            <a:r>
              <a:rPr lang="en-US" sz="2800" i="1" dirty="0">
                <a:latin typeface="Arial Hebrew"/>
                <a:cs typeface="Arial Hebrew"/>
              </a:rPr>
              <a:t> e </a:t>
            </a:r>
            <a:r>
              <a:rPr lang="en-US" sz="2800" i="1" dirty="0" err="1">
                <a:latin typeface="Arial Hebrew"/>
                <a:cs typeface="Arial Hebrew"/>
              </a:rPr>
              <a:t>dei</a:t>
            </a:r>
            <a:r>
              <a:rPr lang="en-US" sz="2800" i="1" dirty="0">
                <a:latin typeface="Arial Hebrew"/>
                <a:cs typeface="Arial Hebrew"/>
              </a:rPr>
              <a:t> </a:t>
            </a:r>
            <a:r>
              <a:rPr lang="en-US" sz="2800" i="1" dirty="0" err="1">
                <a:latin typeface="Arial Hebrew"/>
                <a:cs typeface="Arial Hebrew"/>
              </a:rPr>
              <a:t>loro</a:t>
            </a:r>
            <a:r>
              <a:rPr lang="en-US" sz="2800" i="1" dirty="0">
                <a:latin typeface="Arial Hebrew"/>
                <a:cs typeface="Arial Hebrew"/>
              </a:rPr>
              <a:t> </a:t>
            </a:r>
            <a:r>
              <a:rPr lang="en-US" sz="2800" i="1" dirty="0" err="1">
                <a:latin typeface="Arial Hebrew"/>
                <a:cs typeface="Arial Hebrew"/>
              </a:rPr>
              <a:t>desideri</a:t>
            </a:r>
            <a:r>
              <a:rPr lang="en-US" sz="2800" i="1" dirty="0">
                <a:latin typeface="Arial Hebrew"/>
                <a:cs typeface="Arial Hebrew"/>
              </a:rPr>
              <a:t>. </a:t>
            </a:r>
          </a:p>
          <a:p>
            <a:pPr marL="491115" indent="-491115">
              <a:buSzPct val="107000"/>
              <a:buBlip>
                <a:blip r:embed="rId3"/>
              </a:buBlip>
            </a:pPr>
            <a:r>
              <a:rPr lang="en-US" sz="2800" i="1" dirty="0">
                <a:latin typeface="Arial Hebrew"/>
                <a:cs typeface="Arial Hebrew"/>
              </a:rPr>
              <a:t>Non </a:t>
            </a:r>
            <a:r>
              <a:rPr lang="en-US" sz="2800" i="1" dirty="0" err="1">
                <a:latin typeface="Arial Hebrew"/>
                <a:cs typeface="Arial Hebrew"/>
              </a:rPr>
              <a:t>temiamo</a:t>
            </a:r>
            <a:r>
              <a:rPr lang="en-US" sz="2800" i="1" dirty="0">
                <a:latin typeface="Arial Hebrew"/>
                <a:cs typeface="Arial Hebrew"/>
              </a:rPr>
              <a:t> di </a:t>
            </a:r>
            <a:r>
              <a:rPr lang="en-US" sz="2800" i="1" dirty="0" err="1">
                <a:latin typeface="Arial Hebrew"/>
                <a:cs typeface="Arial Hebrew"/>
              </a:rPr>
              <a:t>informarli</a:t>
            </a:r>
            <a:r>
              <a:rPr lang="en-US" sz="2800" i="1" dirty="0">
                <a:latin typeface="Arial Hebrew"/>
                <a:cs typeface="Arial Hebrew"/>
              </a:rPr>
              <a:t> del </a:t>
            </a:r>
            <a:r>
              <a:rPr lang="en-US" sz="2800" i="1" dirty="0" err="1">
                <a:latin typeface="Arial Hebrew"/>
                <a:cs typeface="Arial Hebrew"/>
              </a:rPr>
              <a:t>nostro</a:t>
            </a:r>
            <a:r>
              <a:rPr lang="en-US" sz="2800" i="1" dirty="0">
                <a:latin typeface="Arial Hebrew"/>
                <a:cs typeface="Arial Hebrew"/>
              </a:rPr>
              <a:t> </a:t>
            </a:r>
            <a:r>
              <a:rPr lang="en-US" sz="2800" i="1" dirty="0" err="1">
                <a:latin typeface="Arial Hebrew"/>
                <a:cs typeface="Arial Hebrew"/>
              </a:rPr>
              <a:t>senso</a:t>
            </a:r>
            <a:r>
              <a:rPr lang="en-US" sz="2800" i="1" dirty="0">
                <a:latin typeface="Arial Hebrew"/>
                <a:cs typeface="Arial Hebrew"/>
              </a:rPr>
              <a:t> di </a:t>
            </a:r>
            <a:r>
              <a:rPr lang="en-US" sz="2800" i="1" dirty="0" err="1">
                <a:latin typeface="Arial Hebrew"/>
                <a:cs typeface="Arial Hebrew"/>
              </a:rPr>
              <a:t>impotenza</a:t>
            </a:r>
            <a:r>
              <a:rPr lang="en-US" sz="2800" i="1" dirty="0">
                <a:latin typeface="Arial Hebrew"/>
                <a:cs typeface="Arial Hebrew"/>
              </a:rPr>
              <a:t> o di </a:t>
            </a:r>
            <a:r>
              <a:rPr lang="en-US" sz="2800" i="1" dirty="0" err="1">
                <a:latin typeface="Arial Hebrew"/>
                <a:cs typeface="Arial Hebrew"/>
              </a:rPr>
              <a:t>sconfitta</a:t>
            </a:r>
            <a:r>
              <a:rPr lang="en-US" sz="2800" i="1" dirty="0">
                <a:latin typeface="Arial Hebrew"/>
                <a:cs typeface="Arial Hebrew"/>
              </a:rPr>
              <a:t>, </a:t>
            </a:r>
            <a:r>
              <a:rPr lang="en-US" sz="2800" i="1" dirty="0" err="1">
                <a:latin typeface="Arial Hebrew"/>
                <a:cs typeface="Arial Hebrew"/>
              </a:rPr>
              <a:t>dei</a:t>
            </a:r>
            <a:r>
              <a:rPr lang="en-US" sz="2800" i="1" dirty="0">
                <a:latin typeface="Arial Hebrew"/>
                <a:cs typeface="Arial Hebrew"/>
              </a:rPr>
              <a:t> </a:t>
            </a:r>
            <a:r>
              <a:rPr lang="en-US" sz="2800" i="1" dirty="0" err="1">
                <a:latin typeface="Arial Hebrew"/>
                <a:cs typeface="Arial Hebrew"/>
              </a:rPr>
              <a:t>nostri</a:t>
            </a:r>
            <a:r>
              <a:rPr lang="en-US" sz="2800" i="1" dirty="0">
                <a:latin typeface="Arial Hebrew"/>
                <a:cs typeface="Arial Hebrew"/>
              </a:rPr>
              <a:t> </a:t>
            </a:r>
            <a:r>
              <a:rPr lang="en-US" sz="2800" i="1" dirty="0" err="1">
                <a:latin typeface="Arial Hebrew"/>
                <a:cs typeface="Arial Hebrew"/>
              </a:rPr>
              <a:t>limiti</a:t>
            </a:r>
            <a:r>
              <a:rPr lang="en-US" sz="2800" i="1" dirty="0">
                <a:latin typeface="Arial Hebrew"/>
                <a:cs typeface="Arial Hebrew"/>
              </a:rPr>
              <a:t>. </a:t>
            </a:r>
          </a:p>
          <a:p>
            <a:pPr marL="491115" indent="-491115">
              <a:buSzPct val="107000"/>
              <a:buBlip>
                <a:blip r:embed="rId3"/>
              </a:buBlip>
            </a:pPr>
            <a:r>
              <a:rPr lang="en-US" sz="2800" i="1" dirty="0" err="1">
                <a:latin typeface="Arial Hebrew"/>
                <a:cs typeface="Arial Hebrew"/>
              </a:rPr>
              <a:t>Mostriamoci</a:t>
            </a:r>
            <a:r>
              <a:rPr lang="en-US" sz="2800" i="1" dirty="0">
                <a:latin typeface="Arial Hebrew"/>
                <a:cs typeface="Arial Hebrew"/>
              </a:rPr>
              <a:t> </a:t>
            </a:r>
            <a:r>
              <a:rPr lang="en-US" sz="2800" i="1" dirty="0" err="1">
                <a:latin typeface="Arial Hebrew"/>
                <a:cs typeface="Arial Hebrew"/>
              </a:rPr>
              <a:t>così</a:t>
            </a:r>
            <a:r>
              <a:rPr lang="en-US" sz="2800" i="1" dirty="0">
                <a:latin typeface="Arial Hebrew"/>
                <a:cs typeface="Arial Hebrew"/>
              </a:rPr>
              <a:t> come </a:t>
            </a:r>
            <a:r>
              <a:rPr lang="en-US" sz="2800" i="1" dirty="0" err="1">
                <a:latin typeface="Arial Hebrew"/>
                <a:cs typeface="Arial Hebrew"/>
              </a:rPr>
              <a:t>siamo</a:t>
            </a:r>
            <a:r>
              <a:rPr lang="en-US" sz="2800" i="1" dirty="0">
                <a:latin typeface="Arial Hebrew"/>
                <a:cs typeface="Arial Hebrew"/>
              </a:rPr>
              <a:t>: </a:t>
            </a:r>
            <a:r>
              <a:rPr lang="en-US" sz="2800" i="1" dirty="0" err="1">
                <a:latin typeface="Arial Hebrew"/>
                <a:cs typeface="Arial Hebrew"/>
              </a:rPr>
              <a:t>esseri</a:t>
            </a:r>
            <a:r>
              <a:rPr lang="en-US" sz="2800" i="1" dirty="0">
                <a:latin typeface="Arial Hebrew"/>
                <a:cs typeface="Arial Hebrew"/>
              </a:rPr>
              <a:t> </a:t>
            </a:r>
            <a:r>
              <a:rPr lang="en-US" sz="2800" i="1" dirty="0" err="1">
                <a:latin typeface="Arial Hebrew"/>
                <a:cs typeface="Arial Hebrew"/>
              </a:rPr>
              <a:t>vulnerabili</a:t>
            </a:r>
            <a:r>
              <a:rPr lang="en-US" sz="2800" i="1" dirty="0">
                <a:latin typeface="Arial Hebrew"/>
                <a:cs typeface="Arial Hebrew"/>
              </a:rPr>
              <a:t> e </a:t>
            </a:r>
            <a:r>
              <a:rPr lang="en-US" sz="2800" i="1" dirty="0" err="1">
                <a:latin typeface="Arial Hebrew"/>
                <a:cs typeface="Arial Hebrew"/>
              </a:rPr>
              <a:t>spesso</a:t>
            </a:r>
            <a:r>
              <a:rPr lang="en-US" sz="2800" i="1" dirty="0">
                <a:latin typeface="Arial Hebrew"/>
                <a:cs typeface="Arial Hebrew"/>
              </a:rPr>
              <a:t> </a:t>
            </a:r>
            <a:r>
              <a:rPr lang="en-US" sz="2800" i="1" dirty="0" err="1">
                <a:latin typeface="Arial Hebrew"/>
                <a:cs typeface="Arial Hebrew"/>
              </a:rPr>
              <a:t>privi</a:t>
            </a:r>
            <a:r>
              <a:rPr lang="en-US" sz="2800" i="1" dirty="0">
                <a:latin typeface="Arial Hebrew"/>
                <a:cs typeface="Arial Hebrew"/>
              </a:rPr>
              <a:t> di </a:t>
            </a:r>
            <a:r>
              <a:rPr lang="en-US" sz="2800" i="1" dirty="0" err="1">
                <a:latin typeface="Arial Hebrew"/>
                <a:cs typeface="Arial Hebrew"/>
              </a:rPr>
              <a:t>risorse</a:t>
            </a:r>
            <a:r>
              <a:rPr lang="en-US" sz="2800" i="1" dirty="0">
                <a:latin typeface="Arial Hebrew"/>
                <a:cs typeface="Arial Hebrew"/>
              </a:rPr>
              <a:t> di </a:t>
            </a:r>
            <a:r>
              <a:rPr lang="en-US" sz="2800" i="1" dirty="0" err="1">
                <a:latin typeface="Arial Hebrew"/>
                <a:cs typeface="Arial Hebrew"/>
              </a:rPr>
              <a:t>fronte</a:t>
            </a:r>
            <a:r>
              <a:rPr lang="en-US" sz="2800" i="1" dirty="0">
                <a:latin typeface="Arial Hebrew"/>
                <a:cs typeface="Arial Hebrew"/>
              </a:rPr>
              <a:t> </a:t>
            </a:r>
            <a:r>
              <a:rPr lang="en-US" sz="2800" i="1" dirty="0" err="1">
                <a:latin typeface="Arial Hebrew"/>
                <a:cs typeface="Arial Hebrew"/>
              </a:rPr>
              <a:t>alle</a:t>
            </a:r>
            <a:r>
              <a:rPr lang="en-US" sz="2800" i="1" dirty="0">
                <a:latin typeface="Arial Hebrew"/>
                <a:cs typeface="Arial Hebrew"/>
              </a:rPr>
              <a:t> </a:t>
            </a:r>
            <a:r>
              <a:rPr lang="en-US" sz="2800" i="1" dirty="0" err="1">
                <a:latin typeface="Arial Hebrew"/>
                <a:cs typeface="Arial Hebrew"/>
              </a:rPr>
              <a:t>loro</a:t>
            </a:r>
            <a:r>
              <a:rPr lang="en-US" sz="2800" i="1" dirty="0">
                <a:latin typeface="Arial Hebrew"/>
                <a:cs typeface="Arial Hebrew"/>
              </a:rPr>
              <a:t> </a:t>
            </a:r>
            <a:r>
              <a:rPr lang="en-US" sz="2800" i="1" dirty="0" err="1">
                <a:latin typeface="Arial Hebrew"/>
                <a:cs typeface="Arial Hebrew"/>
              </a:rPr>
              <a:t>esigenze</a:t>
            </a:r>
            <a:r>
              <a:rPr lang="en-US" sz="2800" i="1" dirty="0">
                <a:latin typeface="Arial Hebrew"/>
                <a:cs typeface="Arial Hebrew"/>
              </a:rPr>
              <a:t>. </a:t>
            </a:r>
            <a:r>
              <a:rPr lang="en-US" sz="2800" i="1" dirty="0" err="1">
                <a:latin typeface="Arial Hebrew"/>
                <a:cs typeface="Arial Hebrew"/>
              </a:rPr>
              <a:t>L'onestà</a:t>
            </a:r>
            <a:r>
              <a:rPr lang="en-US" sz="2800" i="1" dirty="0">
                <a:latin typeface="Arial Hebrew"/>
                <a:cs typeface="Arial Hebrew"/>
              </a:rPr>
              <a:t> ci </a:t>
            </a:r>
            <a:r>
              <a:rPr lang="en-US" sz="2800" i="1" dirty="0" err="1">
                <a:latin typeface="Arial Hebrew"/>
                <a:cs typeface="Arial Hebrew"/>
              </a:rPr>
              <a:t>rende</a:t>
            </a:r>
            <a:r>
              <a:rPr lang="en-US" sz="2800" i="1" dirty="0">
                <a:latin typeface="Arial Hebrew"/>
                <a:cs typeface="Arial Hebrew"/>
              </a:rPr>
              <a:t> </a:t>
            </a:r>
            <a:r>
              <a:rPr lang="en-US" sz="2800" i="1" dirty="0" err="1">
                <a:latin typeface="Arial Hebrew"/>
                <a:cs typeface="Arial Hebrew"/>
              </a:rPr>
              <a:t>più</a:t>
            </a:r>
            <a:r>
              <a:rPr lang="en-US" sz="2800" i="1" dirty="0">
                <a:latin typeface="Arial Hebrew"/>
                <a:cs typeface="Arial Hebrew"/>
              </a:rPr>
              <a:t> </a:t>
            </a:r>
            <a:r>
              <a:rPr lang="en-US" sz="2800" i="1" dirty="0" err="1" smtClean="0">
                <a:latin typeface="Arial Hebrew"/>
                <a:cs typeface="Arial Hebrew"/>
              </a:rPr>
              <a:t>umani</a:t>
            </a:r>
            <a:r>
              <a:rPr lang="en-US" sz="2800" i="1" dirty="0" smtClean="0">
                <a:latin typeface="Arial Hebrew"/>
                <a:cs typeface="Arial Hebrew"/>
              </a:rPr>
              <a:t>… </a:t>
            </a:r>
            <a:r>
              <a:rPr lang="en-US" sz="2800" i="1" dirty="0">
                <a:latin typeface="Arial Hebrew"/>
                <a:cs typeface="Arial Hebrew"/>
              </a:rPr>
              <a:t>E non </a:t>
            </a:r>
            <a:r>
              <a:rPr lang="en-US" sz="2800" i="1" dirty="0" err="1">
                <a:latin typeface="Arial Hebrew"/>
                <a:cs typeface="Arial Hebrew"/>
              </a:rPr>
              <a:t>viene</a:t>
            </a:r>
            <a:r>
              <a:rPr lang="en-US" sz="2800" i="1" dirty="0">
                <a:latin typeface="Arial Hebrew"/>
                <a:cs typeface="Arial Hebrew"/>
              </a:rPr>
              <a:t> </a:t>
            </a:r>
            <a:r>
              <a:rPr lang="en-US" sz="2800" i="1" dirty="0" err="1">
                <a:latin typeface="Arial Hebrew"/>
                <a:cs typeface="Arial Hebrew"/>
              </a:rPr>
              <a:t>rimproverata</a:t>
            </a:r>
            <a:r>
              <a:rPr lang="en-US" sz="2800" i="1" dirty="0">
                <a:latin typeface="Arial Hebrew"/>
                <a:cs typeface="Arial Hebrew"/>
              </a:rPr>
              <a:t> quasi </a:t>
            </a:r>
            <a:r>
              <a:rPr lang="en-US" sz="2800" i="1" dirty="0" err="1">
                <a:latin typeface="Arial Hebrew"/>
                <a:cs typeface="Arial Hebrew"/>
              </a:rPr>
              <a:t>mai</a:t>
            </a:r>
            <a:r>
              <a:rPr lang="en-US" sz="2800" i="1" dirty="0">
                <a:latin typeface="Arial Hebrew"/>
                <a:cs typeface="Arial Hebrew"/>
              </a:rPr>
              <a:t> </a:t>
            </a:r>
            <a:r>
              <a:rPr lang="en-US" sz="2800" i="1" dirty="0" err="1">
                <a:latin typeface="Arial Hebrew"/>
                <a:cs typeface="Arial Hebrew"/>
              </a:rPr>
              <a:t>dai</a:t>
            </a:r>
            <a:r>
              <a:rPr lang="en-US" sz="2800" i="1" dirty="0">
                <a:latin typeface="Arial Hebrew"/>
                <a:cs typeface="Arial Hebrew"/>
              </a:rPr>
              <a:t> </a:t>
            </a:r>
            <a:r>
              <a:rPr lang="en-US" sz="2800" i="1" dirty="0" err="1">
                <a:latin typeface="Arial Hebrew"/>
                <a:cs typeface="Arial Hebrew"/>
              </a:rPr>
              <a:t>malati</a:t>
            </a:r>
            <a:r>
              <a:rPr lang="en-US" sz="2800" i="1" dirty="0">
                <a:latin typeface="Arial Hebrew"/>
                <a:cs typeface="Arial Hebrew"/>
              </a:rPr>
              <a:t> </a:t>
            </a:r>
            <a:r>
              <a:rPr lang="en-US" sz="2800" i="1" dirty="0" err="1">
                <a:latin typeface="Arial Hebrew"/>
                <a:cs typeface="Arial Hebrew"/>
              </a:rPr>
              <a:t>gravi</a:t>
            </a:r>
            <a:r>
              <a:rPr lang="en-US" sz="2800" i="1" dirty="0">
                <a:latin typeface="Arial Hebrew"/>
                <a:cs typeface="Arial Hebrew"/>
              </a:rPr>
              <a:t>. </a:t>
            </a:r>
          </a:p>
          <a:p>
            <a:pPr marL="491115" indent="-491115">
              <a:buSzPct val="107000"/>
              <a:buBlip>
                <a:blip r:embed="rId3"/>
              </a:buBlip>
            </a:pPr>
            <a:r>
              <a:rPr lang="en-US" sz="2800" i="1" dirty="0" err="1">
                <a:latin typeface="Arial Hebrew"/>
                <a:cs typeface="Arial Hebrew"/>
              </a:rPr>
              <a:t>smettiamola</a:t>
            </a:r>
            <a:r>
              <a:rPr lang="en-US" sz="2800" i="1" dirty="0">
                <a:latin typeface="Arial Hebrew"/>
                <a:cs typeface="Arial Hebrew"/>
              </a:rPr>
              <a:t> </a:t>
            </a:r>
            <a:r>
              <a:rPr lang="en-US" sz="2800" i="1" dirty="0" smtClean="0">
                <a:latin typeface="Arial Hebrew"/>
                <a:cs typeface="Arial Hebrew"/>
              </a:rPr>
              <a:t>col </a:t>
            </a:r>
            <a:r>
              <a:rPr lang="en-US" sz="2800" i="1" dirty="0" err="1" smtClean="0">
                <a:latin typeface="Arial Hebrew"/>
                <a:cs typeface="Arial Hebrew"/>
              </a:rPr>
              <a:t>paternalismo</a:t>
            </a:r>
            <a:r>
              <a:rPr lang="en-US" sz="2800" i="1" dirty="0">
                <a:latin typeface="Arial Hebrew"/>
                <a:cs typeface="Arial Hebrew"/>
              </a:rPr>
              <a:t>.</a:t>
            </a:r>
            <a:r>
              <a:rPr lang="en-US" sz="2800" i="1" dirty="0" smtClean="0">
                <a:latin typeface="Arial Hebrew"/>
                <a:cs typeface="Arial Hebrew"/>
              </a:rPr>
              <a:t> </a:t>
            </a:r>
            <a:r>
              <a:rPr lang="en-US" sz="2800" i="1" dirty="0" err="1">
                <a:latin typeface="Arial Hebrew"/>
                <a:cs typeface="Arial Hebrew"/>
              </a:rPr>
              <a:t>Impariamo</a:t>
            </a:r>
            <a:r>
              <a:rPr lang="en-US" sz="2800" i="1" dirty="0">
                <a:latin typeface="Arial Hebrew"/>
                <a:cs typeface="Arial Hebrew"/>
              </a:rPr>
              <a:t> a dare </a:t>
            </a:r>
            <a:r>
              <a:rPr lang="en-US" sz="2800" i="1" dirty="0" err="1">
                <a:latin typeface="Arial Hebrew"/>
                <a:cs typeface="Arial Hebrew"/>
              </a:rPr>
              <a:t>il</a:t>
            </a:r>
            <a:r>
              <a:rPr lang="en-US" sz="2800" i="1" dirty="0">
                <a:latin typeface="Arial Hebrew"/>
                <a:cs typeface="Arial Hebrew"/>
              </a:rPr>
              <a:t> </a:t>
            </a:r>
            <a:r>
              <a:rPr lang="en-US" sz="2800" i="1" dirty="0" err="1">
                <a:latin typeface="Arial Hebrew"/>
                <a:cs typeface="Arial Hebrew"/>
              </a:rPr>
              <a:t>permesso</a:t>
            </a:r>
            <a:r>
              <a:rPr lang="en-US" sz="2800" i="1" dirty="0">
                <a:latin typeface="Arial Hebrew"/>
                <a:cs typeface="Arial Hebrew"/>
              </a:rPr>
              <a:t> di </a:t>
            </a:r>
            <a:r>
              <a:rPr lang="en-US" sz="2800" i="1" dirty="0" err="1">
                <a:latin typeface="Arial Hebrew"/>
                <a:cs typeface="Arial Hebrew"/>
              </a:rPr>
              <a:t>morire</a:t>
            </a:r>
            <a:r>
              <a:rPr lang="en-US" sz="2800" i="1" dirty="0">
                <a:latin typeface="Arial Hebrew"/>
                <a:cs typeface="Arial Hebrew"/>
              </a:rPr>
              <a:t>. Ma </a:t>
            </a:r>
            <a:r>
              <a:rPr lang="en-US" sz="2800" i="1" dirty="0" err="1">
                <a:latin typeface="Arial Hebrew"/>
                <a:cs typeface="Arial Hebrew"/>
              </a:rPr>
              <a:t>permetterlo</a:t>
            </a:r>
            <a:r>
              <a:rPr lang="en-US" sz="2800" i="1" dirty="0">
                <a:latin typeface="Arial Hebrew"/>
                <a:cs typeface="Arial Hebrew"/>
              </a:rPr>
              <a:t> non </a:t>
            </a:r>
            <a:r>
              <a:rPr lang="en-US" sz="2800" i="1" dirty="0" err="1">
                <a:latin typeface="Arial Hebrew"/>
                <a:cs typeface="Arial Hebrew"/>
              </a:rPr>
              <a:t>significa</a:t>
            </a:r>
            <a:r>
              <a:rPr lang="en-US" sz="2800" i="1" dirty="0">
                <a:latin typeface="Arial Hebrew"/>
                <a:cs typeface="Arial Hebrew"/>
              </a:rPr>
              <a:t> dare la </a:t>
            </a:r>
            <a:r>
              <a:rPr lang="en-US" sz="2800" i="1" dirty="0" err="1">
                <a:latin typeface="Arial Hebrew"/>
                <a:cs typeface="Arial Hebrew"/>
              </a:rPr>
              <a:t>morte</a:t>
            </a:r>
            <a:r>
              <a:rPr lang="en-US" sz="2800" i="1" dirty="0">
                <a:latin typeface="Arial Hebrew"/>
                <a:cs typeface="Arial Hebrew"/>
              </a:rPr>
              <a:t>.</a:t>
            </a:r>
          </a:p>
        </p:txBody>
      </p:sp>
      <p:sp>
        <p:nvSpPr>
          <p:cNvPr id="558082" name="Rectangle 2"/>
          <p:cNvSpPr>
            <a:spLocks noGrp="1" noChangeArrowheads="1"/>
          </p:cNvSpPr>
          <p:nvPr>
            <p:ph type="title"/>
          </p:nvPr>
        </p:nvSpPr>
        <p:spPr>
          <a:xfrm>
            <a:off x="910828" y="285962"/>
            <a:ext cx="7768828" cy="910828"/>
          </a:xfrm>
        </p:spPr>
        <p:txBody>
          <a:bodyPr lIns="26788" tIns="26788" rIns="26788" bIns="26788" anchor="t"/>
          <a:lstStyle/>
          <a:p>
            <a:pPr eaLnBrk="1" hangingPunct="1"/>
            <a:r>
              <a:rPr lang="en-US" sz="3400" dirty="0" err="1"/>
              <a:t>essere</a:t>
            </a:r>
            <a:r>
              <a:rPr lang="en-US" sz="3400" dirty="0"/>
              <a:t> </a:t>
            </a:r>
            <a:r>
              <a:rPr lang="en-US" sz="3400" dirty="0" err="1"/>
              <a:t>sè</a:t>
            </a:r>
            <a:r>
              <a:rPr lang="en-US" sz="3400" dirty="0"/>
              <a:t> </a:t>
            </a:r>
            <a:r>
              <a:rPr lang="en-US" sz="3400" dirty="0" err="1"/>
              <a:t>stessi</a:t>
            </a:r>
            <a:r>
              <a:rPr lang="en-US" sz="3400" dirty="0"/>
              <a:t>, </a:t>
            </a:r>
            <a:r>
              <a:rPr lang="en-US" sz="3400" dirty="0" err="1"/>
              <a:t>trasparenti</a:t>
            </a:r>
            <a:endParaRPr lang="en-US" sz="3400" dirty="0"/>
          </a:p>
        </p:txBody>
      </p:sp>
    </p:spTree>
    <p:extLst>
      <p:ext uri="{BB962C8B-B14F-4D97-AF65-F5344CB8AC3E}">
        <p14:creationId xmlns:p14="http://schemas.microsoft.com/office/powerpoint/2010/main" val="21519682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entr" presetSubtype="0" fill="hold" grpId="0" nodeType="afterEffect">
                                  <p:stCondLst>
                                    <p:cond delay="500"/>
                                  </p:stCondLst>
                                  <p:childTnLst>
                                    <p:set>
                                      <p:cBhvr>
                                        <p:cTn id="6" dur="1" fill="hold">
                                          <p:stCondLst>
                                            <p:cond delay="499"/>
                                          </p:stCondLst>
                                        </p:cTn>
                                        <p:tgtEl>
                                          <p:spTgt spid="98305">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0" presetClass="entr" presetSubtype="0" fill="hold" grpId="0" nodeType="afterEffect">
                                  <p:stCondLst>
                                    <p:cond delay="500"/>
                                  </p:stCondLst>
                                  <p:childTnLst>
                                    <p:set>
                                      <p:cBhvr>
                                        <p:cTn id="9" dur="1" fill="hold">
                                          <p:stCondLst>
                                            <p:cond delay="499"/>
                                          </p:stCondLst>
                                        </p:cTn>
                                        <p:tgtEl>
                                          <p:spTgt spid="98305">
                                            <p:txEl>
                                              <p:pRg st="1" end="1"/>
                                            </p:txEl>
                                          </p:spTgt>
                                        </p:tgtEl>
                                        <p:attrNameLst>
                                          <p:attrName>style.visibility</p:attrName>
                                        </p:attrNameLst>
                                      </p:cBhvr>
                                      <p:to>
                                        <p:strVal val="visible"/>
                                      </p:to>
                                    </p:set>
                                  </p:childTnLst>
                                </p:cTn>
                              </p:par>
                            </p:childTnLst>
                          </p:cTn>
                        </p:par>
                        <p:par>
                          <p:cTn id="10" fill="hold" nodeType="afterGroup">
                            <p:stCondLst>
                              <p:cond delay="2000"/>
                            </p:stCondLst>
                            <p:childTnLst>
                              <p:par>
                                <p:cTn id="11" presetID="0" presetClass="entr" presetSubtype="0" fill="hold" grpId="0" nodeType="afterEffect">
                                  <p:stCondLst>
                                    <p:cond delay="500"/>
                                  </p:stCondLst>
                                  <p:childTnLst>
                                    <p:set>
                                      <p:cBhvr>
                                        <p:cTn id="12" dur="1" fill="hold">
                                          <p:stCondLst>
                                            <p:cond delay="499"/>
                                          </p:stCondLst>
                                        </p:cTn>
                                        <p:tgtEl>
                                          <p:spTgt spid="98305">
                                            <p:txEl>
                                              <p:pRg st="2" end="2"/>
                                            </p:txEl>
                                          </p:spTgt>
                                        </p:tgtEl>
                                        <p:attrNameLst>
                                          <p:attrName>style.visibility</p:attrName>
                                        </p:attrNameLst>
                                      </p:cBhvr>
                                      <p:to>
                                        <p:strVal val="visible"/>
                                      </p:to>
                                    </p:set>
                                  </p:childTnLst>
                                </p:cTn>
                              </p:par>
                            </p:childTnLst>
                          </p:cTn>
                        </p:par>
                        <p:par>
                          <p:cTn id="13" fill="hold" nodeType="afterGroup">
                            <p:stCondLst>
                              <p:cond delay="3000"/>
                            </p:stCondLst>
                            <p:childTnLst>
                              <p:par>
                                <p:cTn id="14" presetID="0" presetClass="entr" presetSubtype="0" fill="hold" grpId="0" nodeType="afterEffect">
                                  <p:stCondLst>
                                    <p:cond delay="500"/>
                                  </p:stCondLst>
                                  <p:childTnLst>
                                    <p:set>
                                      <p:cBhvr>
                                        <p:cTn id="15" dur="1" fill="hold">
                                          <p:stCondLst>
                                            <p:cond delay="499"/>
                                          </p:stCondLst>
                                        </p:cTn>
                                        <p:tgtEl>
                                          <p:spTgt spid="9830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5" grpId="0" build="p" autoUpdateAnimBg="0" advAuto="50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59105" name="Picture 1"/>
          <p:cNvPicPr>
            <a:picLocks noChangeArrowheads="1"/>
          </p:cNvPicPr>
          <p:nvPr/>
        </p:nvPicPr>
        <p:blipFill>
          <a:blip r:embed="rId2"/>
          <a:srcRect/>
          <a:stretch>
            <a:fillRect/>
          </a:stretch>
        </p:blipFill>
        <p:spPr bwMode="auto">
          <a:xfrm>
            <a:off x="5089922" y="1553631"/>
            <a:ext cx="3589734" cy="4170164"/>
          </a:xfrm>
          <a:prstGeom prst="rect">
            <a:avLst/>
          </a:prstGeom>
          <a:noFill/>
          <a:ln w="9525">
            <a:noFill/>
            <a:miter lim="800000"/>
            <a:headEnd/>
            <a:tailEnd/>
          </a:ln>
        </p:spPr>
      </p:pic>
      <p:sp>
        <p:nvSpPr>
          <p:cNvPr id="99330" name="Rectangle 2"/>
          <p:cNvSpPr>
            <a:spLocks noGrp="1" noChangeArrowheads="1"/>
          </p:cNvSpPr>
          <p:nvPr>
            <p:ph type="body" idx="1"/>
          </p:nvPr>
        </p:nvSpPr>
        <p:spPr>
          <a:xfrm>
            <a:off x="687586" y="1553631"/>
            <a:ext cx="4196953" cy="4572000"/>
          </a:xfrm>
        </p:spPr>
        <p:txBody>
          <a:bodyPr lIns="26788" tIns="26788" rIns="26788" bIns="26788" anchor="t">
            <a:normAutofit lnSpcReduction="10000"/>
          </a:bodyPr>
          <a:lstStyle/>
          <a:p>
            <a:pPr marL="258952" indent="-258952">
              <a:buSzPct val="97000"/>
              <a:buBlip>
                <a:blip r:embed="rId3"/>
              </a:buBlip>
            </a:pPr>
            <a:r>
              <a:rPr lang="en-US" sz="2500" i="1" dirty="0" err="1">
                <a:solidFill>
                  <a:srgbClr val="D90B00"/>
                </a:solidFill>
              </a:rPr>
              <a:t>Ci</a:t>
            </a:r>
            <a:r>
              <a:rPr lang="en-US" sz="2500" i="1" dirty="0">
                <a:solidFill>
                  <a:srgbClr val="D90B00"/>
                </a:solidFill>
              </a:rPr>
              <a:t> </a:t>
            </a:r>
            <a:r>
              <a:rPr lang="en-US" sz="2500" i="1" dirty="0" err="1">
                <a:solidFill>
                  <a:srgbClr val="D90B00"/>
                </a:solidFill>
              </a:rPr>
              <a:t>vuole</a:t>
            </a:r>
            <a:r>
              <a:rPr lang="en-US" sz="2500" i="1" dirty="0">
                <a:solidFill>
                  <a:srgbClr val="D90B00"/>
                </a:solidFill>
              </a:rPr>
              <a:t> </a:t>
            </a:r>
            <a:r>
              <a:rPr lang="en-US" sz="2500" i="1" dirty="0" err="1">
                <a:solidFill>
                  <a:srgbClr val="D90B00"/>
                </a:solidFill>
              </a:rPr>
              <a:t>compassione</a:t>
            </a:r>
            <a:r>
              <a:rPr lang="en-US" sz="2500" i="1" dirty="0">
                <a:solidFill>
                  <a:srgbClr val="D90B00"/>
                </a:solidFill>
              </a:rPr>
              <a:t> </a:t>
            </a:r>
            <a:r>
              <a:rPr lang="en-US" sz="2500" dirty="0">
                <a:solidFill>
                  <a:srgbClr val="D90B00"/>
                </a:solidFill>
              </a:rPr>
              <a:t>e </a:t>
            </a:r>
            <a:r>
              <a:rPr lang="en-US" sz="2500" dirty="0" err="1" smtClean="0">
                <a:solidFill>
                  <a:srgbClr val="D90B00"/>
                </a:solidFill>
              </a:rPr>
              <a:t>quella</a:t>
            </a:r>
            <a:r>
              <a:rPr lang="en-US" sz="2500" dirty="0" smtClean="0">
                <a:solidFill>
                  <a:srgbClr val="D90B00"/>
                </a:solidFill>
              </a:rPr>
              <a:t> </a:t>
            </a:r>
            <a:r>
              <a:rPr lang="en-US" sz="2500" dirty="0" err="1">
                <a:solidFill>
                  <a:srgbClr val="D90B00"/>
                </a:solidFill>
              </a:rPr>
              <a:t>si</a:t>
            </a:r>
            <a:r>
              <a:rPr lang="en-US" sz="2500" dirty="0">
                <a:solidFill>
                  <a:srgbClr val="D90B00"/>
                </a:solidFill>
              </a:rPr>
              <a:t> </a:t>
            </a:r>
            <a:r>
              <a:rPr lang="en-US" sz="2500" dirty="0" err="1" smtClean="0">
                <a:solidFill>
                  <a:srgbClr val="D90B00"/>
                </a:solidFill>
              </a:rPr>
              <a:t>impara</a:t>
            </a:r>
            <a:r>
              <a:rPr lang="en-US" sz="2500" dirty="0" smtClean="0">
                <a:solidFill>
                  <a:srgbClr val="D90B00"/>
                </a:solidFill>
              </a:rPr>
              <a:t> con la vita</a:t>
            </a:r>
            <a:endParaRPr lang="en-US" sz="2500" dirty="0">
              <a:solidFill>
                <a:srgbClr val="D90B00"/>
              </a:solidFill>
            </a:endParaRPr>
          </a:p>
          <a:p>
            <a:pPr marL="258952" indent="-258952">
              <a:spcBef>
                <a:spcPts val="2092"/>
              </a:spcBef>
              <a:buSzPct val="97000"/>
              <a:buBlip>
                <a:blip r:embed="rId3"/>
              </a:buBlip>
            </a:pPr>
            <a:r>
              <a:rPr lang="en-US" sz="2500" i="1" dirty="0" smtClean="0">
                <a:solidFill>
                  <a:srgbClr val="D90B00"/>
                </a:solidFill>
              </a:rPr>
              <a:t>Si </a:t>
            </a:r>
            <a:r>
              <a:rPr lang="en-US" sz="2500" i="1" dirty="0" err="1" smtClean="0">
                <a:solidFill>
                  <a:srgbClr val="D90B00"/>
                </a:solidFill>
              </a:rPr>
              <a:t>scopre</a:t>
            </a:r>
            <a:r>
              <a:rPr lang="en-US" sz="2500" i="1" dirty="0" smtClean="0">
                <a:solidFill>
                  <a:srgbClr val="D90B00"/>
                </a:solidFill>
              </a:rPr>
              <a:t> </a:t>
            </a:r>
            <a:r>
              <a:rPr lang="en-US" sz="2500" i="1" dirty="0" err="1" smtClean="0">
                <a:solidFill>
                  <a:srgbClr val="D90B00"/>
                </a:solidFill>
              </a:rPr>
              <a:t>quando</a:t>
            </a:r>
            <a:r>
              <a:rPr lang="en-US" sz="2500" i="1" dirty="0" smtClean="0">
                <a:solidFill>
                  <a:srgbClr val="D90B00"/>
                </a:solidFill>
              </a:rPr>
              <a:t> ci </a:t>
            </a:r>
            <a:r>
              <a:rPr lang="en-US" sz="2500" i="1" dirty="0" err="1" smtClean="0">
                <a:solidFill>
                  <a:srgbClr val="D90B00"/>
                </a:solidFill>
              </a:rPr>
              <a:t>si</a:t>
            </a:r>
            <a:r>
              <a:rPr lang="en-US" sz="2500" i="1" dirty="0" smtClean="0">
                <a:solidFill>
                  <a:srgbClr val="D90B00"/>
                </a:solidFill>
              </a:rPr>
              <a:t> </a:t>
            </a:r>
            <a:r>
              <a:rPr lang="en-US" sz="2500" i="1" dirty="0" err="1" smtClean="0">
                <a:solidFill>
                  <a:srgbClr val="D90B00"/>
                </a:solidFill>
              </a:rPr>
              <a:t>deve</a:t>
            </a:r>
            <a:r>
              <a:rPr lang="en-US" sz="2500" i="1" dirty="0" smtClean="0">
                <a:solidFill>
                  <a:srgbClr val="D90B00"/>
                </a:solidFill>
              </a:rPr>
              <a:t> </a:t>
            </a:r>
            <a:r>
              <a:rPr lang="en-US" sz="2500" i="1" dirty="0" err="1" smtClean="0">
                <a:solidFill>
                  <a:srgbClr val="D90B00"/>
                </a:solidFill>
              </a:rPr>
              <a:t>confrontare</a:t>
            </a:r>
            <a:r>
              <a:rPr lang="en-US" sz="2500" i="1" dirty="0" smtClean="0">
                <a:solidFill>
                  <a:srgbClr val="D90B00"/>
                </a:solidFill>
              </a:rPr>
              <a:t> </a:t>
            </a:r>
            <a:r>
              <a:rPr lang="en-US" sz="2500" dirty="0" smtClean="0">
                <a:solidFill>
                  <a:srgbClr val="D90B00"/>
                </a:solidFill>
              </a:rPr>
              <a:t>con la </a:t>
            </a:r>
            <a:r>
              <a:rPr lang="en-US" sz="2500" dirty="0" err="1" smtClean="0">
                <a:solidFill>
                  <a:srgbClr val="D90B00"/>
                </a:solidFill>
              </a:rPr>
              <a:t>morte</a:t>
            </a:r>
            <a:r>
              <a:rPr lang="en-US" sz="2500" dirty="0" smtClean="0">
                <a:solidFill>
                  <a:srgbClr val="D90B00"/>
                </a:solidFill>
              </a:rPr>
              <a:t> di </a:t>
            </a:r>
            <a:r>
              <a:rPr lang="en-US" sz="2500" dirty="0" err="1" smtClean="0">
                <a:solidFill>
                  <a:srgbClr val="D90B00"/>
                </a:solidFill>
              </a:rPr>
              <a:t>una</a:t>
            </a:r>
            <a:r>
              <a:rPr lang="en-US" sz="2500" dirty="0" smtClean="0">
                <a:solidFill>
                  <a:srgbClr val="D90B00"/>
                </a:solidFill>
              </a:rPr>
              <a:t> persona </a:t>
            </a:r>
            <a:r>
              <a:rPr lang="en-US" sz="2500" dirty="0" err="1" smtClean="0">
                <a:solidFill>
                  <a:srgbClr val="D90B00"/>
                </a:solidFill>
              </a:rPr>
              <a:t>cara</a:t>
            </a:r>
            <a:r>
              <a:rPr lang="en-US" sz="2500" dirty="0" smtClean="0">
                <a:solidFill>
                  <a:srgbClr val="D90B00"/>
                </a:solidFill>
              </a:rPr>
              <a:t> e se ne </a:t>
            </a:r>
            <a:r>
              <a:rPr lang="en-US" sz="2500" dirty="0" err="1" smtClean="0">
                <a:solidFill>
                  <a:srgbClr val="D90B00"/>
                </a:solidFill>
              </a:rPr>
              <a:t>soffre</a:t>
            </a:r>
            <a:endParaRPr lang="en-US" sz="2500" dirty="0" smtClean="0">
              <a:solidFill>
                <a:srgbClr val="D90B00"/>
              </a:solidFill>
            </a:endParaRPr>
          </a:p>
          <a:p>
            <a:pPr marL="258952" indent="-258952">
              <a:spcBef>
                <a:spcPts val="2092"/>
              </a:spcBef>
              <a:buSzPct val="97000"/>
              <a:buBlip>
                <a:blip r:embed="rId3"/>
              </a:buBlip>
            </a:pPr>
            <a:r>
              <a:rPr lang="en-US" sz="2500" dirty="0" smtClean="0">
                <a:solidFill>
                  <a:srgbClr val="D90B00"/>
                </a:solidFill>
              </a:rPr>
              <a:t>La </a:t>
            </a:r>
            <a:r>
              <a:rPr lang="en-US" sz="2500" dirty="0" err="1">
                <a:solidFill>
                  <a:srgbClr val="D90B00"/>
                </a:solidFill>
              </a:rPr>
              <a:t>compassione</a:t>
            </a:r>
            <a:r>
              <a:rPr lang="en-US" sz="2500" dirty="0">
                <a:solidFill>
                  <a:srgbClr val="D90B00"/>
                </a:solidFill>
              </a:rPr>
              <a:t> </a:t>
            </a:r>
            <a:r>
              <a:rPr lang="en-US" sz="2500" dirty="0" err="1">
                <a:solidFill>
                  <a:srgbClr val="D90B00"/>
                </a:solidFill>
              </a:rPr>
              <a:t>si</a:t>
            </a:r>
            <a:r>
              <a:rPr lang="en-US" sz="2500" dirty="0">
                <a:solidFill>
                  <a:srgbClr val="D90B00"/>
                </a:solidFill>
              </a:rPr>
              <a:t> </a:t>
            </a:r>
            <a:r>
              <a:rPr lang="en-US" sz="2500" dirty="0" err="1">
                <a:solidFill>
                  <a:srgbClr val="D90B00"/>
                </a:solidFill>
              </a:rPr>
              <a:t>impone</a:t>
            </a:r>
            <a:r>
              <a:rPr lang="en-US" sz="2500" dirty="0">
                <a:solidFill>
                  <a:srgbClr val="D90B00"/>
                </a:solidFill>
              </a:rPr>
              <a:t> </a:t>
            </a:r>
            <a:r>
              <a:rPr lang="en-US" sz="2500" dirty="0" err="1">
                <a:solidFill>
                  <a:srgbClr val="D90B00"/>
                </a:solidFill>
              </a:rPr>
              <a:t>quando</a:t>
            </a:r>
            <a:r>
              <a:rPr lang="en-US" sz="2500" dirty="0">
                <a:solidFill>
                  <a:srgbClr val="D90B00"/>
                </a:solidFill>
              </a:rPr>
              <a:t> </a:t>
            </a:r>
            <a:r>
              <a:rPr lang="en-US" sz="2500" dirty="0" err="1">
                <a:solidFill>
                  <a:srgbClr val="D90B00"/>
                </a:solidFill>
              </a:rPr>
              <a:t>si</a:t>
            </a:r>
            <a:r>
              <a:rPr lang="en-US" sz="2500" dirty="0">
                <a:solidFill>
                  <a:srgbClr val="D90B00"/>
                </a:solidFill>
              </a:rPr>
              <a:t> </a:t>
            </a:r>
            <a:r>
              <a:rPr lang="en-US" sz="2500" dirty="0" err="1">
                <a:solidFill>
                  <a:srgbClr val="D90B00"/>
                </a:solidFill>
              </a:rPr>
              <a:t>è</a:t>
            </a:r>
            <a:r>
              <a:rPr lang="en-US" sz="2500" dirty="0">
                <a:solidFill>
                  <a:srgbClr val="D90B00"/>
                </a:solidFill>
              </a:rPr>
              <a:t> </a:t>
            </a:r>
            <a:r>
              <a:rPr lang="en-US" sz="2500" dirty="0" err="1">
                <a:solidFill>
                  <a:srgbClr val="D90B00"/>
                </a:solidFill>
              </a:rPr>
              <a:t>costretti</a:t>
            </a:r>
            <a:r>
              <a:rPr lang="en-US" sz="2500" dirty="0">
                <a:solidFill>
                  <a:srgbClr val="D90B00"/>
                </a:solidFill>
              </a:rPr>
              <a:t> </a:t>
            </a:r>
            <a:r>
              <a:rPr lang="en-US" sz="2500" dirty="0" err="1">
                <a:solidFill>
                  <a:srgbClr val="D90B00"/>
                </a:solidFill>
              </a:rPr>
              <a:t>dai</a:t>
            </a:r>
            <a:r>
              <a:rPr lang="en-US" sz="2500" dirty="0">
                <a:solidFill>
                  <a:srgbClr val="D90B00"/>
                </a:solidFill>
              </a:rPr>
              <a:t> </a:t>
            </a:r>
            <a:r>
              <a:rPr lang="en-US" sz="2500" dirty="0" err="1">
                <a:solidFill>
                  <a:srgbClr val="D90B00"/>
                </a:solidFill>
              </a:rPr>
              <a:t>propri</a:t>
            </a:r>
            <a:r>
              <a:rPr lang="en-US" sz="2500" dirty="0">
                <a:solidFill>
                  <a:srgbClr val="D90B00"/>
                </a:solidFill>
              </a:rPr>
              <a:t> </a:t>
            </a:r>
            <a:r>
              <a:rPr lang="en-US" sz="2500" dirty="0" err="1">
                <a:solidFill>
                  <a:srgbClr val="D90B00"/>
                </a:solidFill>
              </a:rPr>
              <a:t>limiti</a:t>
            </a:r>
            <a:r>
              <a:rPr lang="en-US" sz="2500" dirty="0">
                <a:solidFill>
                  <a:srgbClr val="D90B00"/>
                </a:solidFill>
              </a:rPr>
              <a:t>, </a:t>
            </a:r>
            <a:r>
              <a:rPr lang="en-US" sz="2500" dirty="0" err="1">
                <a:solidFill>
                  <a:srgbClr val="D90B00"/>
                </a:solidFill>
              </a:rPr>
              <a:t>quando</a:t>
            </a:r>
            <a:r>
              <a:rPr lang="en-US" sz="2500" dirty="0">
                <a:solidFill>
                  <a:srgbClr val="D90B00"/>
                </a:solidFill>
              </a:rPr>
              <a:t> ci </a:t>
            </a:r>
            <a:r>
              <a:rPr lang="en-US" sz="2500" dirty="0" err="1">
                <a:solidFill>
                  <a:srgbClr val="D90B00"/>
                </a:solidFill>
              </a:rPr>
              <a:t>si</a:t>
            </a:r>
            <a:r>
              <a:rPr lang="en-US" sz="2500" dirty="0">
                <a:solidFill>
                  <a:srgbClr val="D90B00"/>
                </a:solidFill>
              </a:rPr>
              <a:t> </a:t>
            </a:r>
            <a:r>
              <a:rPr lang="en-US" sz="2500" dirty="0" err="1">
                <a:solidFill>
                  <a:srgbClr val="D90B00"/>
                </a:solidFill>
              </a:rPr>
              <a:t>scopre</a:t>
            </a:r>
            <a:r>
              <a:rPr lang="en-US" sz="2500" dirty="0">
                <a:solidFill>
                  <a:srgbClr val="D90B00"/>
                </a:solidFill>
              </a:rPr>
              <a:t> </a:t>
            </a:r>
            <a:r>
              <a:rPr lang="en-US" sz="2500" dirty="0" err="1">
                <a:solidFill>
                  <a:srgbClr val="D90B00"/>
                </a:solidFill>
              </a:rPr>
              <a:t>impotenti</a:t>
            </a:r>
            <a:r>
              <a:rPr lang="en-US" sz="2500" dirty="0">
                <a:solidFill>
                  <a:srgbClr val="D90B00"/>
                </a:solidFill>
              </a:rPr>
              <a:t> e non </a:t>
            </a:r>
            <a:r>
              <a:rPr lang="en-US" sz="2500" dirty="0" err="1">
                <a:solidFill>
                  <a:srgbClr val="D90B00"/>
                </a:solidFill>
              </a:rPr>
              <a:t>si</a:t>
            </a:r>
            <a:r>
              <a:rPr lang="en-US" sz="2500" dirty="0">
                <a:solidFill>
                  <a:srgbClr val="D90B00"/>
                </a:solidFill>
              </a:rPr>
              <a:t> ha </a:t>
            </a:r>
            <a:r>
              <a:rPr lang="en-US" sz="2500" dirty="0" err="1">
                <a:solidFill>
                  <a:srgbClr val="D90B00"/>
                </a:solidFill>
              </a:rPr>
              <a:t>paura</a:t>
            </a:r>
            <a:r>
              <a:rPr lang="en-US" sz="2500" dirty="0">
                <a:solidFill>
                  <a:srgbClr val="D90B00"/>
                </a:solidFill>
              </a:rPr>
              <a:t> di </a:t>
            </a:r>
            <a:r>
              <a:rPr lang="en-US" sz="2500" dirty="0" err="1" smtClean="0">
                <a:solidFill>
                  <a:srgbClr val="D90B00"/>
                </a:solidFill>
              </a:rPr>
              <a:t>soffrirne</a:t>
            </a:r>
            <a:endParaRPr lang="en-US" sz="2500" dirty="0">
              <a:solidFill>
                <a:srgbClr val="D90B00"/>
              </a:solidFill>
            </a:endParaRPr>
          </a:p>
        </p:txBody>
      </p:sp>
      <p:sp>
        <p:nvSpPr>
          <p:cNvPr id="559107" name="Rectangle 3"/>
          <p:cNvSpPr>
            <a:spLocks noGrp="1" noChangeArrowheads="1"/>
          </p:cNvSpPr>
          <p:nvPr>
            <p:ph type="title"/>
          </p:nvPr>
        </p:nvSpPr>
        <p:spPr>
          <a:xfrm>
            <a:off x="910828" y="511225"/>
            <a:ext cx="7768828" cy="1317129"/>
          </a:xfrm>
        </p:spPr>
        <p:txBody>
          <a:bodyPr lIns="26788" tIns="26788" rIns="26788" bIns="26788" anchor="t"/>
          <a:lstStyle/>
          <a:p>
            <a:pPr eaLnBrk="1" hangingPunct="1"/>
            <a:r>
              <a:rPr lang="en-US" sz="3400">
                <a:latin typeface="Gill Sans Light"/>
                <a:ea typeface="Gill Sans Light"/>
                <a:cs typeface="Gill Sans Light"/>
                <a:sym typeface="Gill Sans Light"/>
              </a:rPr>
              <a:t>compassione…</a:t>
            </a:r>
            <a:endParaRPr lang="en-US" sz="3400">
              <a:latin typeface="Gill Sans Light"/>
              <a:sym typeface="Gill Sans Light"/>
            </a:endParaRPr>
          </a:p>
        </p:txBody>
      </p:sp>
    </p:spTree>
    <p:extLst>
      <p:ext uri="{BB962C8B-B14F-4D97-AF65-F5344CB8AC3E}">
        <p14:creationId xmlns:p14="http://schemas.microsoft.com/office/powerpoint/2010/main" val="39432240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entr" presetSubtype="0" fill="hold" grpId="0" nodeType="afterEffect">
                                  <p:stCondLst>
                                    <p:cond delay="500"/>
                                  </p:stCondLst>
                                  <p:childTnLst>
                                    <p:set>
                                      <p:cBhvr>
                                        <p:cTn id="6" dur="1" fill="hold">
                                          <p:stCondLst>
                                            <p:cond delay="499"/>
                                          </p:stCondLst>
                                        </p:cTn>
                                        <p:tgtEl>
                                          <p:spTgt spid="99330">
                                            <p:txEl>
                                              <p:pRg st="0" end="0"/>
                                            </p:txEl>
                                          </p:spTgt>
                                        </p:tgtEl>
                                        <p:attrNameLst>
                                          <p:attrName>style.visibility</p:attrName>
                                        </p:attrNameLst>
                                      </p:cBhvr>
                                      <p:to>
                                        <p:strVal val="visible"/>
                                      </p:to>
                                    </p:set>
                                  </p:childTnLst>
                                </p:cTn>
                              </p:par>
                            </p:childTnLst>
                          </p:cTn>
                        </p:par>
                        <p:par>
                          <p:cTn id="7" fill="hold" nodeType="afterGroup">
                            <p:stCondLst>
                              <p:cond delay="1000"/>
                            </p:stCondLst>
                            <p:childTnLst>
                              <p:par>
                                <p:cTn id="8" presetID="0" presetClass="entr" presetSubtype="0" fill="hold" grpId="0" nodeType="afterEffect">
                                  <p:stCondLst>
                                    <p:cond delay="500"/>
                                  </p:stCondLst>
                                  <p:childTnLst>
                                    <p:set>
                                      <p:cBhvr>
                                        <p:cTn id="9" dur="1" fill="hold">
                                          <p:stCondLst>
                                            <p:cond delay="499"/>
                                          </p:stCondLst>
                                        </p:cTn>
                                        <p:tgtEl>
                                          <p:spTgt spid="99330">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0" presetClass="entr" presetSubtype="0" fill="hold" grpId="0" nodeType="afterEffect">
                                  <p:stCondLst>
                                    <p:cond delay="500"/>
                                  </p:stCondLst>
                                  <p:childTnLst>
                                    <p:set>
                                      <p:cBhvr>
                                        <p:cTn id="12" dur="1" fill="hold">
                                          <p:stCondLst>
                                            <p:cond delay="499"/>
                                          </p:stCondLst>
                                        </p:cTn>
                                        <p:tgtEl>
                                          <p:spTgt spid="9933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build="p" autoUpdateAnimBg="0" advAuto="50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60129" name="Segnaposto numero diapositiva 3"/>
          <p:cNvSpPr>
            <a:spLocks noGrp="1"/>
          </p:cNvSpPr>
          <p:nvPr>
            <p:ph type="sldNum" sz="quarter" idx="10"/>
          </p:nvPr>
        </p:nvSpPr>
        <p:spPr>
          <a:noFill/>
          <a:ln w="9525"/>
        </p:spPr>
        <p:txBody>
          <a:bodyPr/>
          <a:lstStyle/>
          <a:p>
            <a:fld id="{2DF722F7-6F0B-43CB-8262-A2A820CC23D8}" type="slidenum">
              <a:rPr lang="en-US" smtClean="0">
                <a:latin typeface="Palatino"/>
                <a:ea typeface="Palatino"/>
                <a:cs typeface="Palatino"/>
                <a:sym typeface="Palatino"/>
              </a:rPr>
              <a:pPr/>
              <a:t>52</a:t>
            </a:fld>
            <a:endParaRPr lang="en-US" smtClean="0">
              <a:latin typeface="Palatino"/>
              <a:ea typeface="Palatino"/>
              <a:cs typeface="Palatino"/>
              <a:sym typeface="Palatino"/>
            </a:endParaRPr>
          </a:p>
        </p:txBody>
      </p:sp>
      <p:sp>
        <p:nvSpPr>
          <p:cNvPr id="100353" name="Rectangle 1"/>
          <p:cNvSpPr>
            <a:spLocks noGrp="1" noChangeArrowheads="1"/>
          </p:cNvSpPr>
          <p:nvPr>
            <p:ph type="body" idx="1"/>
          </p:nvPr>
        </p:nvSpPr>
        <p:spPr>
          <a:xfrm>
            <a:off x="1125141" y="2482453"/>
            <a:ext cx="7492008" cy="3268266"/>
          </a:xfrm>
        </p:spPr>
        <p:txBody>
          <a:bodyPr/>
          <a:lstStyle/>
          <a:p>
            <a:pPr marL="571480" lvl="1"/>
            <a:r>
              <a:rPr lang="en-US" sz="3400" dirty="0" smtClean="0"/>
              <a:t> </a:t>
            </a:r>
            <a:r>
              <a:rPr lang="en-US" sz="3400" dirty="0" err="1" smtClean="0"/>
              <a:t>una</a:t>
            </a:r>
            <a:r>
              <a:rPr lang="en-US" sz="3400" dirty="0" smtClean="0"/>
              <a:t> </a:t>
            </a:r>
            <a:r>
              <a:rPr lang="en-US" sz="3400" dirty="0"/>
              <a:t>voce </a:t>
            </a:r>
            <a:r>
              <a:rPr lang="en-US" sz="3400" dirty="0" err="1"/>
              <a:t>che</a:t>
            </a:r>
            <a:r>
              <a:rPr lang="en-US" sz="3400" dirty="0"/>
              <a:t> </a:t>
            </a:r>
            <a:r>
              <a:rPr lang="en-US" sz="3400" dirty="0" err="1"/>
              <a:t>tocca</a:t>
            </a:r>
            <a:r>
              <a:rPr lang="en-US" sz="3400" dirty="0"/>
              <a:t> ...</a:t>
            </a:r>
          </a:p>
          <a:p>
            <a:pPr marL="571480" lvl="1"/>
            <a:r>
              <a:rPr lang="en-US" sz="3400" dirty="0"/>
              <a:t> </a:t>
            </a:r>
            <a:r>
              <a:rPr lang="en-US" sz="3400" dirty="0" err="1"/>
              <a:t>una</a:t>
            </a:r>
            <a:r>
              <a:rPr lang="en-US" sz="3400" dirty="0"/>
              <a:t> </a:t>
            </a:r>
            <a:r>
              <a:rPr lang="en-US" sz="3400" dirty="0" err="1"/>
              <a:t>mano</a:t>
            </a:r>
            <a:r>
              <a:rPr lang="en-US" sz="3400" dirty="0"/>
              <a:t> </a:t>
            </a:r>
            <a:r>
              <a:rPr lang="en-US" sz="3400" dirty="0" err="1"/>
              <a:t>che</a:t>
            </a:r>
            <a:r>
              <a:rPr lang="en-US" sz="3400" dirty="0"/>
              <a:t> </a:t>
            </a:r>
            <a:r>
              <a:rPr lang="en-US" sz="3400" dirty="0" err="1"/>
              <a:t>parla</a:t>
            </a:r>
            <a:r>
              <a:rPr lang="en-US" sz="3400" dirty="0"/>
              <a:t> ...</a:t>
            </a:r>
          </a:p>
          <a:p>
            <a:pPr marL="571480" lvl="1"/>
            <a:r>
              <a:rPr lang="en-US" sz="3400" dirty="0" smtClean="0"/>
              <a:t> </a:t>
            </a:r>
            <a:r>
              <a:rPr lang="en-US" sz="3400" dirty="0" err="1" smtClean="0"/>
              <a:t>sincronizzare</a:t>
            </a:r>
            <a:r>
              <a:rPr lang="en-US" sz="3400" dirty="0" smtClean="0"/>
              <a:t> </a:t>
            </a:r>
            <a:r>
              <a:rPr lang="en-US" sz="3400" dirty="0" err="1"/>
              <a:t>il</a:t>
            </a:r>
            <a:r>
              <a:rPr lang="en-US" sz="3400" dirty="0"/>
              <a:t> </a:t>
            </a:r>
            <a:r>
              <a:rPr lang="en-US" sz="3400" dirty="0" err="1"/>
              <a:t>respiro</a:t>
            </a:r>
            <a:endParaRPr lang="en-US" sz="3400" dirty="0"/>
          </a:p>
        </p:txBody>
      </p:sp>
      <p:sp>
        <p:nvSpPr>
          <p:cNvPr id="560131" name="Rectangle 2"/>
          <p:cNvSpPr>
            <a:spLocks noGrp="1" noChangeArrowheads="1"/>
          </p:cNvSpPr>
          <p:nvPr>
            <p:ph type="title"/>
          </p:nvPr>
        </p:nvSpPr>
        <p:spPr>
          <a:xfrm>
            <a:off x="1303734" y="303609"/>
            <a:ext cx="6920508" cy="1437680"/>
          </a:xfrm>
        </p:spPr>
        <p:txBody>
          <a:bodyPr/>
          <a:lstStyle/>
          <a:p>
            <a:pPr eaLnBrk="1" hangingPunct="1"/>
            <a:r>
              <a:rPr lang="en-US" dirty="0" err="1" smtClean="0">
                <a:solidFill>
                  <a:srgbClr val="000000"/>
                </a:solidFill>
                <a:latin typeface="Palatino"/>
                <a:ea typeface="Palatino"/>
                <a:cs typeface="Palatino"/>
                <a:sym typeface="Palatino"/>
              </a:rPr>
              <a:t>tenerezza</a:t>
            </a:r>
            <a:r>
              <a:rPr lang="en-US" dirty="0" smtClean="0">
                <a:solidFill>
                  <a:srgbClr val="000000"/>
                </a:solidFill>
                <a:latin typeface="Palatino"/>
                <a:ea typeface="Palatino"/>
                <a:cs typeface="Palatino"/>
                <a:sym typeface="Palatino"/>
              </a:rPr>
              <a:t>...</a:t>
            </a:r>
            <a:endParaRPr lang="en-US" dirty="0" smtClean="0">
              <a:solidFill>
                <a:srgbClr val="000000"/>
              </a:solidFill>
              <a:latin typeface="Palatino"/>
              <a:sym typeface="Palatino"/>
            </a:endParaRPr>
          </a:p>
        </p:txBody>
      </p:sp>
    </p:spTree>
    <p:extLst>
      <p:ext uri="{BB962C8B-B14F-4D97-AF65-F5344CB8AC3E}">
        <p14:creationId xmlns:p14="http://schemas.microsoft.com/office/powerpoint/2010/main" val="24521562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entr" presetSubtype="0" fill="hold" grpId="0" nodeType="afterEffect">
                                  <p:stCondLst>
                                    <p:cond delay="0"/>
                                  </p:stCondLst>
                                  <p:childTnLst>
                                    <p:set>
                                      <p:cBhvr>
                                        <p:cTn id="6" dur="1" fill="hold">
                                          <p:stCondLst>
                                            <p:cond delay="1499"/>
                                          </p:stCondLst>
                                        </p:cTn>
                                        <p:tgtEl>
                                          <p:spTgt spid="100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3"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lvl1pPr eaLnBrk="0" hangingPunct="0">
              <a:defRPr sz="2100">
                <a:solidFill>
                  <a:srgbClr val="263750"/>
                </a:solidFill>
                <a:latin typeface="Palatino" charset="0"/>
                <a:ea typeface="ヒラギノ明朝 ProN W3" charset="0"/>
                <a:cs typeface="ヒラギノ明朝 ProN W3" charset="0"/>
                <a:sym typeface="Palatino" charset="0"/>
              </a:defRPr>
            </a:lvl1pPr>
            <a:lvl2pPr marL="26669796" indent="-26348339" eaLnBrk="0" hangingPunct="0">
              <a:defRPr sz="2100">
                <a:solidFill>
                  <a:srgbClr val="263750"/>
                </a:solidFill>
                <a:latin typeface="Palatino" charset="0"/>
                <a:ea typeface="ヒラギノ明朝 ProN W3" charset="0"/>
                <a:cs typeface="ヒラギノ明朝 ProN W3" charset="0"/>
                <a:sym typeface="Palatino" charset="0"/>
              </a:defRPr>
            </a:lvl2pPr>
            <a:lvl3pPr eaLnBrk="0" hangingPunct="0">
              <a:defRPr sz="2100">
                <a:solidFill>
                  <a:srgbClr val="263750"/>
                </a:solidFill>
                <a:latin typeface="Palatino" charset="0"/>
                <a:ea typeface="ヒラギノ明朝 ProN W3" charset="0"/>
                <a:cs typeface="ヒラギノ明朝 ProN W3" charset="0"/>
                <a:sym typeface="Palatino" charset="0"/>
              </a:defRPr>
            </a:lvl3pPr>
            <a:lvl4pPr eaLnBrk="0" hangingPunct="0">
              <a:defRPr sz="2100">
                <a:solidFill>
                  <a:srgbClr val="263750"/>
                </a:solidFill>
                <a:latin typeface="Palatino" charset="0"/>
                <a:ea typeface="ヒラギノ明朝 ProN W3" charset="0"/>
                <a:cs typeface="ヒラギノ明朝 ProN W3" charset="0"/>
                <a:sym typeface="Palatino" charset="0"/>
              </a:defRPr>
            </a:lvl4pPr>
            <a:lvl5pPr eaLnBrk="0" hangingPunct="0">
              <a:defRPr sz="2100">
                <a:solidFill>
                  <a:srgbClr val="263750"/>
                </a:solidFill>
                <a:latin typeface="Palatino" charset="0"/>
                <a:ea typeface="ヒラギノ明朝 ProN W3" charset="0"/>
                <a:cs typeface="ヒラギノ明朝 ProN W3" charset="0"/>
                <a:sym typeface="Palatino" charset="0"/>
              </a:defRPr>
            </a:lvl5pPr>
            <a:lvl6pPr marL="321457"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6pPr>
            <a:lvl7pPr marL="642915"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7pPr>
            <a:lvl8pPr marL="964372"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8pPr>
            <a:lvl9pPr marL="1285829" eaLnBrk="0" fontAlgn="base" hangingPunct="0">
              <a:spcBef>
                <a:spcPct val="0"/>
              </a:spcBef>
              <a:spcAft>
                <a:spcPct val="0"/>
              </a:spcAft>
              <a:defRPr sz="2100">
                <a:solidFill>
                  <a:srgbClr val="263750"/>
                </a:solidFill>
                <a:latin typeface="Palatino" charset="0"/>
                <a:ea typeface="ヒラギノ明朝 ProN W3" charset="0"/>
                <a:cs typeface="ヒラギノ明朝 ProN W3" charset="0"/>
                <a:sym typeface="Palatino" charset="0"/>
              </a:defRPr>
            </a:lvl9pPr>
          </a:lstStyle>
          <a:p>
            <a:pPr eaLnBrk="1" hangingPunct="1">
              <a:defRPr/>
            </a:pPr>
            <a:fld id="{63C54D5A-86EE-4F86-A0F7-E68BE50429D1}" type="slidenum">
              <a:rPr lang="en-US" sz="1100">
                <a:solidFill>
                  <a:srgbClr val="FEFFFE"/>
                </a:solidFill>
                <a:cs typeface="Palatino" charset="0"/>
              </a:rPr>
              <a:pPr eaLnBrk="1" hangingPunct="1">
                <a:defRPr/>
              </a:pPr>
              <a:t>53</a:t>
            </a:fld>
            <a:endParaRPr lang="en-US" sz="1100">
              <a:solidFill>
                <a:srgbClr val="FEFFFE"/>
              </a:solidFill>
              <a:cs typeface="Palatino" charset="0"/>
            </a:endParaRPr>
          </a:p>
        </p:txBody>
      </p:sp>
      <p:sp>
        <p:nvSpPr>
          <p:cNvPr id="561154" name="Rectangle 1"/>
          <p:cNvSpPr>
            <a:spLocks noGrp="1" noChangeArrowheads="1"/>
          </p:cNvSpPr>
          <p:nvPr>
            <p:ph type="title"/>
          </p:nvPr>
        </p:nvSpPr>
        <p:spPr>
          <a:xfrm>
            <a:off x="258961" y="1109514"/>
            <a:ext cx="3455789" cy="1437680"/>
          </a:xfrm>
        </p:spPr>
        <p:txBody>
          <a:bodyPr>
            <a:normAutofit fontScale="90000"/>
          </a:bodyPr>
          <a:lstStyle/>
          <a:p>
            <a:pPr eaLnBrk="1" hangingPunct="1"/>
            <a:r>
              <a:rPr lang="en-US" sz="3600" dirty="0" err="1">
                <a:solidFill>
                  <a:srgbClr val="000000"/>
                </a:solidFill>
                <a:latin typeface="Palatino"/>
                <a:ea typeface="Palatino"/>
                <a:cs typeface="Palatino"/>
                <a:sym typeface="Palatino"/>
              </a:rPr>
              <a:t>avere</a:t>
            </a:r>
            <a:r>
              <a:rPr lang="en-US" sz="3600" dirty="0">
                <a:solidFill>
                  <a:srgbClr val="000000"/>
                </a:solidFill>
                <a:latin typeface="Palatino"/>
                <a:ea typeface="Palatino"/>
                <a:cs typeface="Palatino"/>
                <a:sym typeface="Palatino"/>
              </a:rPr>
              <a:t> e </a:t>
            </a:r>
            <a:r>
              <a:rPr lang="en-US" sz="3600" dirty="0" err="1">
                <a:solidFill>
                  <a:srgbClr val="000000"/>
                </a:solidFill>
                <a:latin typeface="Palatino"/>
                <a:ea typeface="Palatino"/>
                <a:cs typeface="Palatino"/>
                <a:sym typeface="Palatino"/>
              </a:rPr>
              <a:t>mostrare</a:t>
            </a:r>
            <a:r>
              <a:rPr lang="en-US" sz="3600" dirty="0">
                <a:solidFill>
                  <a:srgbClr val="000000"/>
                </a:solidFill>
                <a:latin typeface="Palatino"/>
                <a:ea typeface="Palatino"/>
                <a:cs typeface="Palatino"/>
                <a:sym typeface="Palatino"/>
              </a:rPr>
              <a:t> </a:t>
            </a:r>
            <a:r>
              <a:rPr lang="en-US" sz="3600" dirty="0" err="1">
                <a:solidFill>
                  <a:srgbClr val="000000"/>
                </a:solidFill>
                <a:latin typeface="Palatino"/>
                <a:ea typeface="Palatino"/>
                <a:cs typeface="Palatino"/>
                <a:sym typeface="Palatino"/>
              </a:rPr>
              <a:t>fiducia</a:t>
            </a:r>
            <a:endParaRPr lang="en-US" sz="3600" dirty="0">
              <a:solidFill>
                <a:srgbClr val="000000"/>
              </a:solidFill>
              <a:latin typeface="Palatino"/>
              <a:sym typeface="Palatino"/>
            </a:endParaRPr>
          </a:p>
        </p:txBody>
      </p:sp>
      <p:sp>
        <p:nvSpPr>
          <p:cNvPr id="561155" name="Rectangle 2"/>
          <p:cNvSpPr>
            <a:spLocks/>
          </p:cNvSpPr>
          <p:nvPr/>
        </p:nvSpPr>
        <p:spPr bwMode="auto">
          <a:xfrm>
            <a:off x="457200" y="3081963"/>
            <a:ext cx="4705881" cy="1848445"/>
          </a:xfrm>
          <a:prstGeom prst="rect">
            <a:avLst/>
          </a:prstGeom>
          <a:noFill/>
          <a:ln w="9525">
            <a:noFill/>
            <a:miter lim="800000"/>
            <a:headEnd/>
            <a:tailEnd/>
          </a:ln>
        </p:spPr>
        <p:txBody>
          <a:bodyPr lIns="0" tIns="0" rIns="0" bIns="0" anchor="b"/>
          <a:lstStyle/>
          <a:p>
            <a:pPr marL="383963" indent="-303599">
              <a:lnSpc>
                <a:spcPct val="50000"/>
              </a:lnSpc>
              <a:spcBef>
                <a:spcPts val="2672"/>
              </a:spcBef>
              <a:buSzPct val="68000"/>
              <a:buFont typeface="Palatino"/>
              <a:buChar char="•"/>
            </a:pPr>
            <a:r>
              <a:rPr lang="en-US" sz="2400" dirty="0" err="1">
                <a:solidFill>
                  <a:srgbClr val="000000"/>
                </a:solidFill>
                <a:ea typeface="Palatino"/>
                <a:cs typeface="Palatino"/>
              </a:rPr>
              <a:t>tenere</a:t>
            </a:r>
            <a:r>
              <a:rPr lang="en-US" sz="2400" dirty="0">
                <a:solidFill>
                  <a:srgbClr val="000000"/>
                </a:solidFill>
                <a:ea typeface="Palatino"/>
                <a:cs typeface="Palatino"/>
              </a:rPr>
              <a:t> un </a:t>
            </a:r>
            <a:r>
              <a:rPr lang="en-US" sz="2400" dirty="0" err="1">
                <a:solidFill>
                  <a:srgbClr val="000000"/>
                </a:solidFill>
                <a:ea typeface="Palatino"/>
                <a:cs typeface="Palatino"/>
              </a:rPr>
              <a:t>ascolto</a:t>
            </a:r>
            <a:r>
              <a:rPr lang="en-US" sz="2400" dirty="0">
                <a:solidFill>
                  <a:srgbClr val="000000"/>
                </a:solidFill>
                <a:ea typeface="Palatino"/>
                <a:cs typeface="Palatino"/>
              </a:rPr>
              <a:t> </a:t>
            </a:r>
            <a:r>
              <a:rPr lang="en-US" sz="2400" dirty="0" err="1">
                <a:solidFill>
                  <a:srgbClr val="000000"/>
                </a:solidFill>
                <a:ea typeface="Palatino"/>
                <a:cs typeface="Palatino"/>
              </a:rPr>
              <a:t>attivo</a:t>
            </a:r>
            <a:endParaRPr lang="en-US" sz="2400" dirty="0">
              <a:solidFill>
                <a:srgbClr val="000000"/>
              </a:solidFill>
              <a:ea typeface="Palatino"/>
              <a:cs typeface="Palatino"/>
            </a:endParaRPr>
          </a:p>
          <a:p>
            <a:pPr marL="383963" indent="-303599">
              <a:lnSpc>
                <a:spcPct val="50000"/>
              </a:lnSpc>
              <a:spcBef>
                <a:spcPts val="2672"/>
              </a:spcBef>
              <a:buSzPct val="68000"/>
              <a:buFont typeface="Palatino"/>
              <a:buChar char="•"/>
            </a:pPr>
            <a:r>
              <a:rPr lang="en-US" sz="2400" dirty="0">
                <a:solidFill>
                  <a:srgbClr val="000000"/>
                </a:solidFill>
                <a:ea typeface="Palatino"/>
                <a:cs typeface="Palatino"/>
              </a:rPr>
              <a:t>non </a:t>
            </a:r>
            <a:r>
              <a:rPr lang="en-US" sz="2400" dirty="0" err="1">
                <a:solidFill>
                  <a:srgbClr val="000000"/>
                </a:solidFill>
                <a:ea typeface="Palatino"/>
                <a:cs typeface="Palatino"/>
              </a:rPr>
              <a:t>interrompere</a:t>
            </a:r>
            <a:endParaRPr lang="en-US" sz="2400" dirty="0">
              <a:solidFill>
                <a:srgbClr val="000000"/>
              </a:solidFill>
              <a:ea typeface="Palatino"/>
              <a:cs typeface="Palatino"/>
            </a:endParaRPr>
          </a:p>
          <a:p>
            <a:pPr marL="383963" indent="-303599">
              <a:lnSpc>
                <a:spcPct val="50000"/>
              </a:lnSpc>
              <a:spcBef>
                <a:spcPts val="2672"/>
              </a:spcBef>
              <a:buSzPct val="68000"/>
              <a:buFont typeface="Palatino"/>
              <a:buChar char="•"/>
            </a:pPr>
            <a:r>
              <a:rPr lang="en-US" sz="2400" dirty="0" err="1">
                <a:solidFill>
                  <a:srgbClr val="000000"/>
                </a:solidFill>
                <a:ea typeface="Palatino"/>
                <a:cs typeface="Palatino"/>
              </a:rPr>
              <a:t>incoraggiare</a:t>
            </a:r>
            <a:r>
              <a:rPr lang="en-US" sz="2400" dirty="0">
                <a:solidFill>
                  <a:srgbClr val="000000"/>
                </a:solidFill>
                <a:ea typeface="Palatino"/>
                <a:cs typeface="Palatino"/>
              </a:rPr>
              <a:t> l</a:t>
            </a:r>
            <a:r>
              <a:rPr lang="ja-JP" altLang="en-US" sz="2400" dirty="0">
                <a:solidFill>
                  <a:srgbClr val="000000"/>
                </a:solidFill>
                <a:ea typeface="Palatino"/>
                <a:cs typeface="Palatino"/>
              </a:rPr>
              <a:t>’</a:t>
            </a:r>
            <a:r>
              <a:rPr lang="en-US" sz="2400" dirty="0" err="1">
                <a:solidFill>
                  <a:srgbClr val="000000"/>
                </a:solidFill>
                <a:ea typeface="Palatino"/>
                <a:cs typeface="Palatino"/>
              </a:rPr>
              <a:t>espressione</a:t>
            </a:r>
            <a:endParaRPr lang="en-US" sz="2400" dirty="0">
              <a:solidFill>
                <a:srgbClr val="000000"/>
              </a:solidFill>
              <a:ea typeface="Palatino"/>
              <a:cs typeface="Palatino"/>
            </a:endParaRPr>
          </a:p>
          <a:p>
            <a:pPr marL="383963" indent="-303599">
              <a:lnSpc>
                <a:spcPct val="50000"/>
              </a:lnSpc>
              <a:spcBef>
                <a:spcPts val="2672"/>
              </a:spcBef>
              <a:buSzPct val="68000"/>
              <a:buFont typeface="Palatino"/>
              <a:buChar char="•"/>
            </a:pPr>
            <a:r>
              <a:rPr lang="en-US" sz="2400" dirty="0" err="1">
                <a:solidFill>
                  <a:srgbClr val="000000"/>
                </a:solidFill>
                <a:ea typeface="Palatino"/>
                <a:cs typeface="Palatino"/>
              </a:rPr>
              <a:t>i</a:t>
            </a:r>
            <a:r>
              <a:rPr lang="en-US" sz="2400" dirty="0">
                <a:solidFill>
                  <a:srgbClr val="000000"/>
                </a:solidFill>
                <a:ea typeface="Palatino"/>
                <a:cs typeface="Palatino"/>
              </a:rPr>
              <a:t> </a:t>
            </a:r>
            <a:r>
              <a:rPr lang="en-US" sz="2400" dirty="0" err="1">
                <a:solidFill>
                  <a:srgbClr val="000000"/>
                </a:solidFill>
                <a:ea typeface="Palatino"/>
                <a:cs typeface="Palatino"/>
              </a:rPr>
              <a:t>silenzi</a:t>
            </a:r>
            <a:endParaRPr lang="en-US" sz="2400" dirty="0">
              <a:solidFill>
                <a:srgbClr val="000000"/>
              </a:solidFill>
              <a:ea typeface="Palatino"/>
              <a:cs typeface="Palatino"/>
            </a:endParaRPr>
          </a:p>
        </p:txBody>
      </p:sp>
      <p:pic>
        <p:nvPicPr>
          <p:cNvPr id="561156" name="Picture 3"/>
          <p:cNvPicPr>
            <a:picLocks noChangeArrowheads="1"/>
          </p:cNvPicPr>
          <p:nvPr/>
        </p:nvPicPr>
        <p:blipFill>
          <a:blip r:embed="rId2"/>
          <a:srcRect/>
          <a:stretch>
            <a:fillRect/>
          </a:stretch>
        </p:blipFill>
        <p:spPr bwMode="auto">
          <a:xfrm>
            <a:off x="4449217" y="1828354"/>
            <a:ext cx="4580930" cy="3625453"/>
          </a:xfrm>
          <a:prstGeom prst="rect">
            <a:avLst/>
          </a:prstGeom>
          <a:noFill/>
          <a:ln w="9525">
            <a:noFill/>
            <a:miter lim="800000"/>
            <a:headEnd/>
            <a:tailEnd/>
          </a:ln>
        </p:spPr>
      </p:pic>
    </p:spTree>
    <p:extLst>
      <p:ext uri="{BB962C8B-B14F-4D97-AF65-F5344CB8AC3E}">
        <p14:creationId xmlns:p14="http://schemas.microsoft.com/office/powerpoint/2010/main" val="31977219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61155"/>
                                        </p:tgtEl>
                                        <p:attrNameLst>
                                          <p:attrName>style.visibility</p:attrName>
                                        </p:attrNameLst>
                                      </p:cBhvr>
                                      <p:to>
                                        <p:strVal val="visible"/>
                                      </p:to>
                                    </p:set>
                                    <p:anim calcmode="lin" valueType="num">
                                      <p:cBhvr>
                                        <p:cTn id="7" dur="1200" fill="hold"/>
                                        <p:tgtEl>
                                          <p:spTgt spid="561155"/>
                                        </p:tgtEl>
                                        <p:attrNameLst>
                                          <p:attrName>ppt_w</p:attrName>
                                        </p:attrNameLst>
                                      </p:cBhvr>
                                      <p:tavLst>
                                        <p:tav tm="0">
                                          <p:val>
                                            <p:strVal val="#ppt_w*0.70"/>
                                          </p:val>
                                        </p:tav>
                                        <p:tav tm="100000">
                                          <p:val>
                                            <p:strVal val="#ppt_w"/>
                                          </p:val>
                                        </p:tav>
                                      </p:tavLst>
                                    </p:anim>
                                    <p:anim calcmode="lin" valueType="num">
                                      <p:cBhvr>
                                        <p:cTn id="8" dur="1200" fill="hold"/>
                                        <p:tgtEl>
                                          <p:spTgt spid="561155"/>
                                        </p:tgtEl>
                                        <p:attrNameLst>
                                          <p:attrName>ppt_h</p:attrName>
                                        </p:attrNameLst>
                                      </p:cBhvr>
                                      <p:tavLst>
                                        <p:tav tm="0">
                                          <p:val>
                                            <p:strVal val="#ppt_h"/>
                                          </p:val>
                                        </p:tav>
                                        <p:tav tm="100000">
                                          <p:val>
                                            <p:strVal val="#ppt_h"/>
                                          </p:val>
                                        </p:tav>
                                      </p:tavLst>
                                    </p:anim>
                                    <p:animEffect transition="in" filter="fade">
                                      <p:cBhvr>
                                        <p:cTn id="9" dur="1200"/>
                                        <p:tgtEl>
                                          <p:spTgt spid="561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15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s-IS" dirty="0" smtClean="0"/>
              <a:t>… </a:t>
            </a:r>
            <a:r>
              <a:rPr lang="it-IT" dirty="0" smtClean="0"/>
              <a:t>il ricordo </a:t>
            </a:r>
            <a:r>
              <a:rPr lang="is-IS" dirty="0" smtClean="0"/>
              <a:t>…</a:t>
            </a:r>
            <a:endParaRPr lang="it-IT" dirty="0"/>
          </a:p>
        </p:txBody>
      </p:sp>
      <p:sp>
        <p:nvSpPr>
          <p:cNvPr id="3" name="Segnaposto contenuto 2"/>
          <p:cNvSpPr>
            <a:spLocks noGrp="1"/>
          </p:cNvSpPr>
          <p:nvPr>
            <p:ph idx="1"/>
          </p:nvPr>
        </p:nvSpPr>
        <p:spPr>
          <a:xfrm>
            <a:off x="457200" y="1914525"/>
            <a:ext cx="8229600" cy="3228975"/>
          </a:xfrm>
        </p:spPr>
        <p:txBody>
          <a:bodyPr/>
          <a:lstStyle/>
          <a:p>
            <a:r>
              <a:rPr lang="it-IT" dirty="0" smtClean="0"/>
              <a:t>Favorire l’oggi</a:t>
            </a:r>
          </a:p>
          <a:p>
            <a:r>
              <a:rPr lang="it-IT" dirty="0" smtClean="0"/>
              <a:t>Ma aprire la possibilità di commemorare</a:t>
            </a:r>
          </a:p>
          <a:p>
            <a:r>
              <a:rPr lang="it-IT" dirty="0" smtClean="0"/>
              <a:t>Scrivere o dettare il proprio vissuto pregnante, una sorta di novella finale da consegnare a chi resta</a:t>
            </a:r>
            <a:endParaRPr lang="it-IT" dirty="0"/>
          </a:p>
        </p:txBody>
      </p:sp>
    </p:spTree>
    <p:extLst>
      <p:ext uri="{BB962C8B-B14F-4D97-AF65-F5344CB8AC3E}">
        <p14:creationId xmlns:p14="http://schemas.microsoft.com/office/powerpoint/2010/main" val="42474410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62177" name="Segnaposto numero diapositiva 3"/>
          <p:cNvSpPr>
            <a:spLocks noGrp="1"/>
          </p:cNvSpPr>
          <p:nvPr>
            <p:ph type="sldNum" sz="quarter" idx="10"/>
          </p:nvPr>
        </p:nvSpPr>
        <p:spPr>
          <a:noFill/>
          <a:ln w="9525"/>
        </p:spPr>
        <p:txBody>
          <a:bodyPr/>
          <a:lstStyle/>
          <a:p>
            <a:fld id="{41C89DE5-31A2-4D59-B5BE-C3273A5B0AB8}" type="slidenum">
              <a:rPr lang="en-US" smtClean="0">
                <a:latin typeface="Palatino"/>
                <a:ea typeface="Palatino"/>
                <a:cs typeface="Palatino"/>
                <a:sym typeface="Palatino"/>
              </a:rPr>
              <a:pPr/>
              <a:t>55</a:t>
            </a:fld>
            <a:endParaRPr lang="en-US" smtClean="0">
              <a:latin typeface="Palatino"/>
              <a:ea typeface="Palatino"/>
              <a:cs typeface="Palatino"/>
              <a:sym typeface="Palatino"/>
            </a:endParaRPr>
          </a:p>
        </p:txBody>
      </p:sp>
      <p:sp>
        <p:nvSpPr>
          <p:cNvPr id="562178" name="Rectangle 1"/>
          <p:cNvSpPr>
            <a:spLocks/>
          </p:cNvSpPr>
          <p:nvPr/>
        </p:nvSpPr>
        <p:spPr bwMode="auto">
          <a:xfrm>
            <a:off x="0" y="0"/>
            <a:ext cx="9143999" cy="6857999"/>
          </a:xfrm>
          <a:prstGeom prst="rect">
            <a:avLst/>
          </a:prstGeom>
          <a:solidFill>
            <a:schemeClr val="accent1">
              <a:lumMod val="75000"/>
              <a:alpha val="61000"/>
            </a:schemeClr>
          </a:solidFill>
          <a:ln w="9525">
            <a:noFill/>
            <a:miter lim="800000"/>
            <a:headEnd/>
            <a:tailEnd/>
          </a:ln>
        </p:spPr>
        <p:txBody>
          <a:bodyPr lIns="26788" tIns="26788" rIns="26788" bIns="26788"/>
          <a:lstStyle/>
          <a:p>
            <a:pPr algn="ctr"/>
            <a:endParaRPr lang="en-US" sz="3600" b="1" i="1" dirty="0" smtClean="0">
              <a:solidFill>
                <a:schemeClr val="bg1"/>
              </a:solidFill>
              <a:latin typeface="Bradley Hand" charset="0"/>
              <a:ea typeface="Bradley Hand" charset="0"/>
              <a:cs typeface="Bradley Hand" charset="0"/>
              <a:sym typeface="Arial" charset="0"/>
            </a:endParaRPr>
          </a:p>
          <a:p>
            <a:pPr algn="ctr"/>
            <a:r>
              <a:rPr lang="en-US" sz="3600" b="1" i="1" dirty="0" smtClean="0">
                <a:solidFill>
                  <a:schemeClr val="bg1"/>
                </a:solidFill>
                <a:latin typeface="Bradley Hand" charset="0"/>
                <a:ea typeface="Bradley Hand" charset="0"/>
                <a:cs typeface="Bradley Hand" charset="0"/>
                <a:sym typeface="Arial" charset="0"/>
              </a:rPr>
              <a:t>Chi </a:t>
            </a:r>
            <a:r>
              <a:rPr lang="en-US" sz="3600" b="1" i="1" dirty="0">
                <a:solidFill>
                  <a:schemeClr val="bg1"/>
                </a:solidFill>
                <a:latin typeface="Bradley Hand" charset="0"/>
                <a:ea typeface="Bradley Hand" charset="0"/>
                <a:cs typeface="Bradley Hand" charset="0"/>
                <a:sym typeface="Arial" charset="0"/>
              </a:rPr>
              <a:t>ha un </a:t>
            </a:r>
            <a:r>
              <a:rPr lang="en-US" sz="3600" b="1" i="1" dirty="0" err="1">
                <a:solidFill>
                  <a:schemeClr val="bg1"/>
                </a:solidFill>
                <a:latin typeface="Bradley Hand" charset="0"/>
                <a:ea typeface="Bradley Hand" charset="0"/>
                <a:cs typeface="Bradley Hand" charset="0"/>
                <a:sym typeface="Arial" charset="0"/>
              </a:rPr>
              <a:t>gesto</a:t>
            </a:r>
            <a:r>
              <a:rPr lang="en-US" sz="3600" b="1" i="1" dirty="0">
                <a:solidFill>
                  <a:schemeClr val="bg1"/>
                </a:solidFill>
                <a:latin typeface="Bradley Hand" charset="0"/>
                <a:ea typeface="Bradley Hand" charset="0"/>
                <a:cs typeface="Bradley Hand" charset="0"/>
                <a:sym typeface="Arial" charset="0"/>
              </a:rPr>
              <a:t> </a:t>
            </a:r>
            <a:r>
              <a:rPr lang="en-US" sz="3600" b="1" i="1" dirty="0" err="1">
                <a:solidFill>
                  <a:schemeClr val="bg1"/>
                </a:solidFill>
                <a:latin typeface="Bradley Hand" charset="0"/>
                <a:ea typeface="Bradley Hand" charset="0"/>
                <a:cs typeface="Bradley Hand" charset="0"/>
                <a:sym typeface="Arial" charset="0"/>
              </a:rPr>
              <a:t>spontaneo</a:t>
            </a:r>
            <a:r>
              <a:rPr lang="en-US" sz="3600" b="1" i="1" dirty="0">
                <a:solidFill>
                  <a:schemeClr val="bg1"/>
                </a:solidFill>
                <a:latin typeface="Bradley Hand" charset="0"/>
                <a:ea typeface="Bradley Hand" charset="0"/>
                <a:cs typeface="Bradley Hand" charset="0"/>
                <a:sym typeface="Arial" charset="0"/>
              </a:rPr>
              <a:t> </a:t>
            </a:r>
            <a:endParaRPr lang="en-US" sz="3600" b="1" i="1" dirty="0" smtClean="0">
              <a:solidFill>
                <a:schemeClr val="bg1"/>
              </a:solidFill>
              <a:latin typeface="Bradley Hand" charset="0"/>
              <a:ea typeface="Bradley Hand" charset="0"/>
              <a:cs typeface="Bradley Hand" charset="0"/>
              <a:sym typeface="Arial" charset="0"/>
            </a:endParaRPr>
          </a:p>
          <a:p>
            <a:pPr algn="ctr"/>
            <a:r>
              <a:rPr lang="en-US" sz="3600" b="1" i="1" dirty="0" smtClean="0">
                <a:solidFill>
                  <a:schemeClr val="bg1"/>
                </a:solidFill>
                <a:latin typeface="Bradley Hand" charset="0"/>
                <a:ea typeface="Bradley Hand" charset="0"/>
                <a:cs typeface="Bradley Hand" charset="0"/>
                <a:sym typeface="Arial" charset="0"/>
              </a:rPr>
              <a:t>di </a:t>
            </a:r>
            <a:r>
              <a:rPr lang="en-US" sz="3600" b="1" i="1" dirty="0" err="1">
                <a:solidFill>
                  <a:schemeClr val="bg1"/>
                </a:solidFill>
                <a:latin typeface="Bradley Hand" charset="0"/>
                <a:ea typeface="Bradley Hand" charset="0"/>
                <a:cs typeface="Bradley Hand" charset="0"/>
                <a:sym typeface="Arial" charset="0"/>
              </a:rPr>
              <a:t>compassione</a:t>
            </a:r>
            <a:endParaRPr lang="en-US" sz="2400" b="1" dirty="0">
              <a:solidFill>
                <a:schemeClr val="bg1"/>
              </a:solidFill>
              <a:latin typeface="Bradley Hand" charset="0"/>
              <a:ea typeface="Bradley Hand" charset="0"/>
              <a:cs typeface="Bradley Hand" charset="0"/>
            </a:endParaRPr>
          </a:p>
          <a:p>
            <a:pPr algn="ctr"/>
            <a:r>
              <a:rPr lang="en-US" sz="3600" b="1" i="1" dirty="0" err="1">
                <a:solidFill>
                  <a:schemeClr val="bg1"/>
                </a:solidFill>
                <a:latin typeface="Bradley Hand" charset="0"/>
                <a:ea typeface="Bradley Hand" charset="0"/>
                <a:cs typeface="Bradley Hand" charset="0"/>
                <a:sym typeface="Arial" charset="0"/>
              </a:rPr>
              <a:t>probabilmente</a:t>
            </a:r>
            <a:r>
              <a:rPr lang="en-US" sz="3600" b="1" i="1" dirty="0">
                <a:solidFill>
                  <a:schemeClr val="bg1"/>
                </a:solidFill>
                <a:latin typeface="Bradley Hand" charset="0"/>
                <a:ea typeface="Bradley Hand" charset="0"/>
                <a:cs typeface="Bradley Hand" charset="0"/>
                <a:sym typeface="Arial" charset="0"/>
              </a:rPr>
              <a:t> non </a:t>
            </a:r>
            <a:r>
              <a:rPr lang="en-US" sz="3600" b="1" i="1" dirty="0" err="1">
                <a:solidFill>
                  <a:schemeClr val="bg1"/>
                </a:solidFill>
                <a:latin typeface="Bradley Hand" charset="0"/>
                <a:ea typeface="Bradley Hand" charset="0"/>
                <a:cs typeface="Bradley Hand" charset="0"/>
                <a:sym typeface="Arial" charset="0"/>
              </a:rPr>
              <a:t>sa</a:t>
            </a:r>
            <a:r>
              <a:rPr lang="en-US" sz="3600" b="1" i="1" dirty="0">
                <a:solidFill>
                  <a:schemeClr val="bg1"/>
                </a:solidFill>
                <a:latin typeface="Bradley Hand" charset="0"/>
                <a:ea typeface="Bradley Hand" charset="0"/>
                <a:cs typeface="Bradley Hand" charset="0"/>
                <a:sym typeface="Arial" charset="0"/>
              </a:rPr>
              <a:t> </a:t>
            </a:r>
            <a:endParaRPr lang="en-US" sz="3600" b="1" i="1" dirty="0" smtClean="0">
              <a:solidFill>
                <a:schemeClr val="bg1"/>
              </a:solidFill>
              <a:latin typeface="Bradley Hand" charset="0"/>
              <a:ea typeface="Bradley Hand" charset="0"/>
              <a:cs typeface="Bradley Hand" charset="0"/>
              <a:sym typeface="Arial" charset="0"/>
            </a:endParaRPr>
          </a:p>
          <a:p>
            <a:pPr algn="ctr"/>
            <a:r>
              <a:rPr lang="en-US" sz="3600" b="1" i="1" dirty="0" err="1" smtClean="0">
                <a:solidFill>
                  <a:schemeClr val="bg1"/>
                </a:solidFill>
                <a:latin typeface="Bradley Hand" charset="0"/>
                <a:ea typeface="Bradley Hand" charset="0"/>
                <a:cs typeface="Bradley Hand" charset="0"/>
                <a:sym typeface="Arial" charset="0"/>
              </a:rPr>
              <a:t>quanto</a:t>
            </a:r>
            <a:r>
              <a:rPr lang="en-US" sz="3600" b="1" i="1" dirty="0" smtClean="0">
                <a:solidFill>
                  <a:schemeClr val="bg1"/>
                </a:solidFill>
                <a:latin typeface="Bradley Hand" charset="0"/>
                <a:ea typeface="Bradley Hand" charset="0"/>
                <a:cs typeface="Bradley Hand" charset="0"/>
                <a:sym typeface="Arial" charset="0"/>
              </a:rPr>
              <a:t> </a:t>
            </a:r>
            <a:r>
              <a:rPr lang="en-US" sz="3600" b="1" i="1" dirty="0" err="1">
                <a:solidFill>
                  <a:schemeClr val="bg1"/>
                </a:solidFill>
                <a:latin typeface="Bradley Hand" charset="0"/>
                <a:ea typeface="Bradley Hand" charset="0"/>
                <a:cs typeface="Bradley Hand" charset="0"/>
                <a:sym typeface="Arial" charset="0"/>
              </a:rPr>
              <a:t>bene</a:t>
            </a:r>
            <a:r>
              <a:rPr lang="en-US" sz="3600" b="1" i="1" dirty="0">
                <a:solidFill>
                  <a:schemeClr val="bg1"/>
                </a:solidFill>
                <a:latin typeface="Bradley Hand" charset="0"/>
                <a:ea typeface="Bradley Hand" charset="0"/>
                <a:cs typeface="Bradley Hand" charset="0"/>
                <a:sym typeface="Arial" charset="0"/>
              </a:rPr>
              <a:t> </a:t>
            </a:r>
            <a:r>
              <a:rPr lang="en-US" sz="3600" b="1" i="1" dirty="0" err="1">
                <a:solidFill>
                  <a:schemeClr val="bg1"/>
                </a:solidFill>
                <a:latin typeface="Bradley Hand" charset="0"/>
                <a:ea typeface="Bradley Hand" charset="0"/>
                <a:cs typeface="Bradley Hand" charset="0"/>
                <a:sym typeface="Arial" charset="0"/>
              </a:rPr>
              <a:t>fa</a:t>
            </a:r>
            <a:r>
              <a:rPr lang="en-US" sz="3600" b="1" i="1" dirty="0">
                <a:solidFill>
                  <a:schemeClr val="bg1"/>
                </a:solidFill>
                <a:latin typeface="Bradley Hand" charset="0"/>
                <a:ea typeface="Bradley Hand" charset="0"/>
                <a:cs typeface="Bradley Hand" charset="0"/>
                <a:sym typeface="Arial" charset="0"/>
              </a:rPr>
              <a:t> </a:t>
            </a:r>
            <a:r>
              <a:rPr lang="en-US" sz="3600" b="1" i="1" dirty="0" smtClean="0">
                <a:solidFill>
                  <a:schemeClr val="bg1"/>
                </a:solidFill>
                <a:latin typeface="Bradley Hand" charset="0"/>
                <a:ea typeface="Bradley Hand" charset="0"/>
                <a:cs typeface="Bradley Hand" charset="0"/>
                <a:sym typeface="Arial" charset="0"/>
              </a:rPr>
              <a:t>all</a:t>
            </a:r>
            <a:r>
              <a:rPr lang="de-CH" sz="3600" b="1" i="1" dirty="0" smtClean="0">
                <a:solidFill>
                  <a:schemeClr val="bg1"/>
                </a:solidFill>
                <a:latin typeface="Bradley Hand" charset="0"/>
                <a:ea typeface="Bradley Hand" charset="0"/>
                <a:cs typeface="Bradley Hand" charset="0"/>
                <a:sym typeface="Arial" charset="0"/>
              </a:rPr>
              <a:t>‘</a:t>
            </a:r>
            <a:r>
              <a:rPr lang="en-US" sz="3600" b="1" i="1" dirty="0" err="1" smtClean="0">
                <a:solidFill>
                  <a:schemeClr val="bg1"/>
                </a:solidFill>
                <a:latin typeface="Bradley Hand" charset="0"/>
                <a:ea typeface="Bradley Hand" charset="0"/>
                <a:cs typeface="Bradley Hand" charset="0"/>
                <a:sym typeface="Arial" charset="0"/>
              </a:rPr>
              <a:t>altro</a:t>
            </a:r>
            <a:r>
              <a:rPr lang="en-US" sz="3600" b="1" i="1" dirty="0">
                <a:solidFill>
                  <a:schemeClr val="bg1"/>
                </a:solidFill>
                <a:latin typeface="Bradley Hand" charset="0"/>
                <a:ea typeface="Bradley Hand" charset="0"/>
                <a:cs typeface="Bradley Hand" charset="0"/>
                <a:sym typeface="Arial" charset="0"/>
              </a:rPr>
              <a:t>: </a:t>
            </a:r>
            <a:endParaRPr lang="en-US" sz="2400" b="1" dirty="0">
              <a:solidFill>
                <a:schemeClr val="bg1"/>
              </a:solidFill>
              <a:latin typeface="Bradley Hand" charset="0"/>
              <a:ea typeface="Bradley Hand" charset="0"/>
              <a:cs typeface="Bradley Hand" charset="0"/>
            </a:endParaRPr>
          </a:p>
          <a:p>
            <a:pPr algn="ctr"/>
            <a:r>
              <a:rPr lang="en-US" sz="3600" b="1" i="1" dirty="0">
                <a:solidFill>
                  <a:schemeClr val="bg1"/>
                </a:solidFill>
                <a:latin typeface="Bradley Hand" charset="0"/>
                <a:ea typeface="Bradley Hand" charset="0"/>
                <a:cs typeface="Bradley Hand" charset="0"/>
                <a:sym typeface="Arial" charset="0"/>
              </a:rPr>
              <a:t>lo </a:t>
            </a:r>
            <a:r>
              <a:rPr lang="en-US" sz="3600" b="1" i="1" dirty="0" err="1">
                <a:solidFill>
                  <a:schemeClr val="bg1"/>
                </a:solidFill>
                <a:latin typeface="Bradley Hand" charset="0"/>
                <a:ea typeface="Bradley Hand" charset="0"/>
                <a:cs typeface="Bradley Hand" charset="0"/>
                <a:sym typeface="Arial" charset="0"/>
              </a:rPr>
              <a:t>invita</a:t>
            </a:r>
            <a:r>
              <a:rPr lang="en-US" sz="3600" b="1" i="1" dirty="0">
                <a:solidFill>
                  <a:schemeClr val="bg1"/>
                </a:solidFill>
                <a:latin typeface="Bradley Hand" charset="0"/>
                <a:ea typeface="Bradley Hand" charset="0"/>
                <a:cs typeface="Bradley Hand" charset="0"/>
                <a:sym typeface="Arial" charset="0"/>
              </a:rPr>
              <a:t> </a:t>
            </a:r>
            <a:r>
              <a:rPr lang="en-US" sz="3600" b="1" i="1" dirty="0" err="1">
                <a:solidFill>
                  <a:schemeClr val="bg1"/>
                </a:solidFill>
                <a:latin typeface="Bradley Hand" charset="0"/>
                <a:ea typeface="Bradley Hand" charset="0"/>
                <a:cs typeface="Bradley Hand" charset="0"/>
                <a:sym typeface="Arial" charset="0"/>
              </a:rPr>
              <a:t>così</a:t>
            </a:r>
            <a:r>
              <a:rPr lang="en-US" sz="3600" b="1" i="1" dirty="0">
                <a:solidFill>
                  <a:schemeClr val="bg1"/>
                </a:solidFill>
                <a:latin typeface="Bradley Hand" charset="0"/>
                <a:ea typeface="Bradley Hand" charset="0"/>
                <a:cs typeface="Bradley Hand" charset="0"/>
                <a:sym typeface="Arial" charset="0"/>
              </a:rPr>
              <a:t>, </a:t>
            </a:r>
            <a:r>
              <a:rPr lang="en-US" sz="3600" b="1" i="1" dirty="0" err="1">
                <a:solidFill>
                  <a:schemeClr val="bg1"/>
                </a:solidFill>
                <a:latin typeface="Bradley Hand" charset="0"/>
                <a:ea typeface="Bradley Hand" charset="0"/>
                <a:cs typeface="Bradley Hand" charset="0"/>
                <a:sym typeface="Arial" charset="0"/>
              </a:rPr>
              <a:t>senza</a:t>
            </a:r>
            <a:r>
              <a:rPr lang="en-US" sz="3600" b="1" i="1" dirty="0">
                <a:solidFill>
                  <a:schemeClr val="bg1"/>
                </a:solidFill>
                <a:latin typeface="Bradley Hand" charset="0"/>
                <a:ea typeface="Bradley Hand" charset="0"/>
                <a:cs typeface="Bradley Hand" charset="0"/>
                <a:sym typeface="Arial" charset="0"/>
              </a:rPr>
              <a:t> </a:t>
            </a:r>
            <a:r>
              <a:rPr lang="en-US" sz="3600" b="1" i="1" dirty="0" err="1">
                <a:solidFill>
                  <a:schemeClr val="bg1"/>
                </a:solidFill>
                <a:latin typeface="Bradley Hand" charset="0"/>
                <a:ea typeface="Bradley Hand" charset="0"/>
                <a:cs typeface="Bradley Hand" charset="0"/>
                <a:sym typeface="Arial" charset="0"/>
              </a:rPr>
              <a:t>saperlo</a:t>
            </a:r>
            <a:r>
              <a:rPr lang="en-US" sz="3600" b="1" i="1" dirty="0">
                <a:solidFill>
                  <a:schemeClr val="bg1"/>
                </a:solidFill>
                <a:latin typeface="Bradley Hand" charset="0"/>
                <a:ea typeface="Bradley Hand" charset="0"/>
                <a:cs typeface="Bradley Hand" charset="0"/>
                <a:sym typeface="Arial" charset="0"/>
              </a:rPr>
              <a:t>, </a:t>
            </a:r>
            <a:endParaRPr lang="en-US" sz="3600" b="1" i="1" dirty="0" smtClean="0">
              <a:solidFill>
                <a:schemeClr val="bg1"/>
              </a:solidFill>
              <a:latin typeface="Bradley Hand" charset="0"/>
              <a:ea typeface="Bradley Hand" charset="0"/>
              <a:cs typeface="Bradley Hand" charset="0"/>
              <a:sym typeface="Arial" charset="0"/>
            </a:endParaRPr>
          </a:p>
          <a:p>
            <a:pPr algn="ctr"/>
            <a:r>
              <a:rPr lang="en-US" sz="3600" b="1" i="1" dirty="0" smtClean="0">
                <a:solidFill>
                  <a:schemeClr val="bg1"/>
                </a:solidFill>
                <a:latin typeface="Bradley Hand" charset="0"/>
                <a:ea typeface="Bradley Hand" charset="0"/>
                <a:cs typeface="Bradley Hand" charset="0"/>
                <a:sym typeface="Arial" charset="0"/>
              </a:rPr>
              <a:t>ad </a:t>
            </a:r>
            <a:r>
              <a:rPr lang="en-US" sz="3600" b="1" i="1" dirty="0" err="1">
                <a:solidFill>
                  <a:schemeClr val="bg1"/>
                </a:solidFill>
                <a:latin typeface="Bradley Hand" charset="0"/>
                <a:ea typeface="Bradley Hand" charset="0"/>
                <a:cs typeface="Bradley Hand" charset="0"/>
                <a:sym typeface="Arial" charset="0"/>
              </a:rPr>
              <a:t>abbandonarsi</a:t>
            </a:r>
            <a:r>
              <a:rPr lang="en-US" sz="3600" b="1" i="1" dirty="0">
                <a:solidFill>
                  <a:schemeClr val="bg1"/>
                </a:solidFill>
                <a:latin typeface="Bradley Hand" charset="0"/>
                <a:ea typeface="Bradley Hand" charset="0"/>
                <a:cs typeface="Bradley Hand" charset="0"/>
                <a:sym typeface="Arial" charset="0"/>
              </a:rPr>
              <a:t> con </a:t>
            </a:r>
            <a:r>
              <a:rPr lang="en-US" sz="3600" b="1" i="1" dirty="0" err="1">
                <a:solidFill>
                  <a:schemeClr val="bg1"/>
                </a:solidFill>
                <a:latin typeface="Bradley Hand" charset="0"/>
                <a:ea typeface="Bradley Hand" charset="0"/>
                <a:cs typeface="Bradley Hand" charset="0"/>
                <a:sym typeface="Arial" charset="0"/>
              </a:rPr>
              <a:t>fiducia</a:t>
            </a:r>
            <a:r>
              <a:rPr lang="en-US" sz="3600" b="1" i="1" dirty="0">
                <a:solidFill>
                  <a:schemeClr val="bg1"/>
                </a:solidFill>
                <a:latin typeface="Bradley Hand" charset="0"/>
                <a:ea typeface="Bradley Hand" charset="0"/>
                <a:cs typeface="Bradley Hand" charset="0"/>
                <a:sym typeface="Arial" charset="0"/>
              </a:rPr>
              <a:t> </a:t>
            </a:r>
            <a:endParaRPr lang="en-US" sz="3600" b="1" i="1" dirty="0" smtClean="0">
              <a:solidFill>
                <a:schemeClr val="bg1"/>
              </a:solidFill>
              <a:latin typeface="Bradley Hand" charset="0"/>
              <a:ea typeface="Bradley Hand" charset="0"/>
              <a:cs typeface="Bradley Hand" charset="0"/>
              <a:sym typeface="Arial" charset="0"/>
            </a:endParaRPr>
          </a:p>
          <a:p>
            <a:pPr algn="ctr"/>
            <a:r>
              <a:rPr lang="en-US" sz="3600" b="1" i="1" dirty="0" err="1" smtClean="0">
                <a:solidFill>
                  <a:schemeClr val="bg1"/>
                </a:solidFill>
                <a:latin typeface="Bradley Hand" charset="0"/>
                <a:ea typeface="Bradley Hand" charset="0"/>
                <a:cs typeface="Bradley Hand" charset="0"/>
                <a:sym typeface="Arial" charset="0"/>
              </a:rPr>
              <a:t>ai</a:t>
            </a:r>
            <a:r>
              <a:rPr lang="en-US" sz="3600" b="1" i="1" dirty="0" smtClean="0">
                <a:solidFill>
                  <a:schemeClr val="bg1"/>
                </a:solidFill>
                <a:latin typeface="Bradley Hand" charset="0"/>
                <a:ea typeface="Bradley Hand" charset="0"/>
                <a:cs typeface="Bradley Hand" charset="0"/>
                <a:sym typeface="Arial" charset="0"/>
              </a:rPr>
              <a:t> </a:t>
            </a:r>
            <a:r>
              <a:rPr lang="en-US" sz="3600" b="1" i="1" dirty="0" err="1">
                <a:solidFill>
                  <a:schemeClr val="bg1"/>
                </a:solidFill>
                <a:latin typeface="Bradley Hand" charset="0"/>
                <a:ea typeface="Bradley Hand" charset="0"/>
                <a:cs typeface="Bradley Hand" charset="0"/>
                <a:sym typeface="Arial" charset="0"/>
              </a:rPr>
              <a:t>moti</a:t>
            </a:r>
            <a:r>
              <a:rPr lang="en-US" sz="3600" b="1" i="1" dirty="0">
                <a:solidFill>
                  <a:schemeClr val="bg1"/>
                </a:solidFill>
                <a:latin typeface="Bradley Hand" charset="0"/>
                <a:ea typeface="Bradley Hand" charset="0"/>
                <a:cs typeface="Bradley Hand" charset="0"/>
                <a:sym typeface="Arial" charset="0"/>
              </a:rPr>
              <a:t> </a:t>
            </a:r>
            <a:r>
              <a:rPr lang="en-US" sz="3600" b="1" i="1" dirty="0" smtClean="0">
                <a:solidFill>
                  <a:schemeClr val="bg1"/>
                </a:solidFill>
                <a:latin typeface="Bradley Hand" charset="0"/>
                <a:ea typeface="Bradley Hand" charset="0"/>
                <a:cs typeface="Bradley Hand" charset="0"/>
                <a:sym typeface="Arial" charset="0"/>
              </a:rPr>
              <a:t>dell</a:t>
            </a:r>
            <a:r>
              <a:rPr lang="de-CH" sz="3600" b="1" i="1" dirty="0" smtClean="0">
                <a:solidFill>
                  <a:schemeClr val="bg1"/>
                </a:solidFill>
                <a:latin typeface="Bradley Hand" charset="0"/>
                <a:ea typeface="Bradley Hand" charset="0"/>
                <a:cs typeface="Bradley Hand" charset="0"/>
                <a:sym typeface="Arial" charset="0"/>
              </a:rPr>
              <a:t>‘</a:t>
            </a:r>
            <a:r>
              <a:rPr lang="en-US" sz="3600" b="1" i="1" dirty="0" smtClean="0">
                <a:solidFill>
                  <a:schemeClr val="bg1"/>
                </a:solidFill>
                <a:latin typeface="Bradley Hand" charset="0"/>
                <a:ea typeface="Bradley Hand" charset="0"/>
                <a:cs typeface="Bradley Hand" charset="0"/>
                <a:sym typeface="Arial" charset="0"/>
              </a:rPr>
              <a:t>anima</a:t>
            </a:r>
            <a:endParaRPr lang="en-US" sz="2400" b="1" dirty="0">
              <a:solidFill>
                <a:schemeClr val="bg1"/>
              </a:solidFill>
              <a:latin typeface="Bradley Hand" charset="0"/>
              <a:ea typeface="Bradley Hand" charset="0"/>
              <a:cs typeface="Bradley Hand" charset="0"/>
            </a:endParaRPr>
          </a:p>
          <a:p>
            <a:pPr algn="ctr"/>
            <a:endParaRPr lang="en-US" sz="3600" b="1" i="1" dirty="0">
              <a:solidFill>
                <a:schemeClr val="bg1"/>
              </a:solidFill>
              <a:latin typeface="Bradley Hand" charset="0"/>
              <a:ea typeface="Bradley Hand" charset="0"/>
              <a:cs typeface="Bradley Hand" charset="0"/>
              <a:sym typeface="Arial" charset="0"/>
            </a:endParaRPr>
          </a:p>
          <a:p>
            <a:pPr algn="ctr"/>
            <a:r>
              <a:rPr lang="en-US" sz="3200" b="1" i="1" dirty="0">
                <a:solidFill>
                  <a:schemeClr val="bg1"/>
                </a:solidFill>
                <a:latin typeface="Bradley Hand" charset="0"/>
                <a:ea typeface="Bradley Hand" charset="0"/>
                <a:cs typeface="Bradley Hand" charset="0"/>
                <a:sym typeface="Arial" charset="0"/>
              </a:rPr>
              <a:t>Marie De </a:t>
            </a:r>
            <a:r>
              <a:rPr lang="en-US" sz="3200" b="1" i="1" dirty="0" err="1">
                <a:solidFill>
                  <a:schemeClr val="bg1"/>
                </a:solidFill>
                <a:latin typeface="Bradley Hand" charset="0"/>
                <a:ea typeface="Bradley Hand" charset="0"/>
                <a:cs typeface="Bradley Hand" charset="0"/>
                <a:sym typeface="Arial" charset="0"/>
              </a:rPr>
              <a:t>Hennezel</a:t>
            </a:r>
            <a:r>
              <a:rPr lang="en-US" sz="2400" b="1" i="1" dirty="0">
                <a:solidFill>
                  <a:schemeClr val="bg1"/>
                </a:solidFill>
                <a:latin typeface="Bradley Hand" charset="0"/>
                <a:ea typeface="Bradley Hand" charset="0"/>
                <a:cs typeface="Bradley Hand" charset="0"/>
                <a:sym typeface="Arial" charset="0"/>
              </a:rPr>
              <a:t> </a:t>
            </a:r>
          </a:p>
        </p:txBody>
      </p:sp>
    </p:spTree>
    <p:extLst>
      <p:ext uri="{BB962C8B-B14F-4D97-AF65-F5344CB8AC3E}">
        <p14:creationId xmlns:p14="http://schemas.microsoft.com/office/powerpoint/2010/main" val="1897993575"/>
      </p:ext>
    </p:extLst>
  </p:cSld>
  <p:clrMapOvr>
    <a:masterClrMapping/>
  </p:clrMapOvr>
  <p:transition spd="slow">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1" name="Segnaposto numero diapositiva 3"/>
          <p:cNvSpPr>
            <a:spLocks noGrp="1"/>
          </p:cNvSpPr>
          <p:nvPr>
            <p:ph type="sldNum" sz="quarter" idx="10"/>
          </p:nvPr>
        </p:nvSpPr>
        <p:spPr>
          <a:noFill/>
          <a:ln w="9525"/>
        </p:spPr>
        <p:txBody>
          <a:bodyPr/>
          <a:lstStyle/>
          <a:p>
            <a:fld id="{72C17B88-5F80-444A-9114-F7ED1C01EA56}" type="slidenum">
              <a:rPr lang="en-US" smtClean="0">
                <a:latin typeface="Palatino"/>
                <a:ea typeface="Palatino"/>
                <a:cs typeface="Palatino"/>
                <a:sym typeface="Palatino"/>
              </a:rPr>
              <a:pPr/>
              <a:t>56</a:t>
            </a:fld>
            <a:endParaRPr lang="en-US" smtClean="0">
              <a:latin typeface="Palatino"/>
              <a:ea typeface="Palatino"/>
              <a:cs typeface="Palatino"/>
              <a:sym typeface="Palatino"/>
            </a:endParaRPr>
          </a:p>
        </p:txBody>
      </p:sp>
      <p:sp>
        <p:nvSpPr>
          <p:cNvPr id="563202" name="Rectangle 1"/>
          <p:cNvSpPr>
            <a:spLocks noGrp="1" noChangeArrowheads="1"/>
          </p:cNvSpPr>
          <p:nvPr>
            <p:ph type="title"/>
          </p:nvPr>
        </p:nvSpPr>
        <p:spPr/>
        <p:txBody>
          <a:bodyPr/>
          <a:lstStyle/>
          <a:p>
            <a:pPr eaLnBrk="1" hangingPunct="1"/>
            <a:r>
              <a:rPr lang="en-US" smtClean="0"/>
              <a:t>e infine ...</a:t>
            </a:r>
          </a:p>
        </p:txBody>
      </p:sp>
      <p:sp>
        <p:nvSpPr>
          <p:cNvPr id="103426" name="Rectangle 2"/>
          <p:cNvSpPr>
            <a:spLocks/>
          </p:cNvSpPr>
          <p:nvPr/>
        </p:nvSpPr>
        <p:spPr bwMode="auto">
          <a:xfrm>
            <a:off x="892969" y="970009"/>
            <a:ext cx="7358063" cy="4018359"/>
          </a:xfrm>
          <a:prstGeom prst="rect">
            <a:avLst/>
          </a:prstGeom>
          <a:noFill/>
          <a:ln w="9525">
            <a:noFill/>
            <a:miter lim="800000"/>
            <a:headEnd/>
            <a:tailEnd/>
          </a:ln>
        </p:spPr>
        <p:txBody>
          <a:bodyPr lIns="26788" tIns="26788" rIns="26788" bIns="26788" anchor="ctr"/>
          <a:lstStyle/>
          <a:p>
            <a:pPr marL="342900" indent="-342900">
              <a:lnSpc>
                <a:spcPct val="90000"/>
              </a:lnSpc>
              <a:spcBef>
                <a:spcPts val="3445"/>
              </a:spcBef>
              <a:buFont typeface="Arial"/>
              <a:buChar char="•"/>
            </a:pPr>
            <a:r>
              <a:rPr lang="en-US" sz="2800" i="1" dirty="0" err="1">
                <a:solidFill>
                  <a:srgbClr val="000000"/>
                </a:solidFill>
                <a:latin typeface="Trebuchet MS" pitchFamily="34" charset="0"/>
                <a:sym typeface="Trebuchet MS" pitchFamily="34" charset="0"/>
              </a:rPr>
              <a:t>bisogna</a:t>
            </a:r>
            <a:r>
              <a:rPr lang="en-US" sz="2800" i="1" dirty="0">
                <a:solidFill>
                  <a:srgbClr val="000000"/>
                </a:solidFill>
                <a:latin typeface="Trebuchet MS" pitchFamily="34" charset="0"/>
                <a:sym typeface="Trebuchet MS" pitchFamily="34" charset="0"/>
              </a:rPr>
              <a:t> </a:t>
            </a:r>
            <a:r>
              <a:rPr lang="en-US" sz="2800" i="1" dirty="0" err="1">
                <a:solidFill>
                  <a:srgbClr val="000000"/>
                </a:solidFill>
                <a:latin typeface="Trebuchet MS" pitchFamily="34" charset="0"/>
                <a:sym typeface="Trebuchet MS" pitchFamily="34" charset="0"/>
              </a:rPr>
              <a:t>affrontare</a:t>
            </a:r>
            <a:r>
              <a:rPr lang="en-US" sz="2800" i="1" dirty="0">
                <a:solidFill>
                  <a:srgbClr val="000000"/>
                </a:solidFill>
                <a:latin typeface="Trebuchet MS" pitchFamily="34" charset="0"/>
                <a:sym typeface="Trebuchet MS" pitchFamily="34" charset="0"/>
              </a:rPr>
              <a:t> </a:t>
            </a:r>
            <a:r>
              <a:rPr lang="en-US" sz="2800" i="1" dirty="0" err="1">
                <a:solidFill>
                  <a:srgbClr val="000000"/>
                </a:solidFill>
                <a:latin typeface="Trebuchet MS" pitchFamily="34" charset="0"/>
                <a:sym typeface="Trebuchet MS" pitchFamily="34" charset="0"/>
              </a:rPr>
              <a:t>il</a:t>
            </a:r>
            <a:r>
              <a:rPr lang="en-US" sz="2800" i="1" dirty="0">
                <a:solidFill>
                  <a:srgbClr val="000000"/>
                </a:solidFill>
                <a:latin typeface="Trebuchet MS" pitchFamily="34" charset="0"/>
                <a:sym typeface="Trebuchet MS" pitchFamily="34" charset="0"/>
              </a:rPr>
              <a:t> </a:t>
            </a:r>
            <a:r>
              <a:rPr lang="en-US" sz="2800" i="1" dirty="0" err="1" smtClean="0">
                <a:solidFill>
                  <a:srgbClr val="000000"/>
                </a:solidFill>
                <a:latin typeface="Trebuchet MS" pitchFamily="34" charset="0"/>
                <a:sym typeface="Trebuchet MS" pitchFamily="34" charset="0"/>
              </a:rPr>
              <a:t>dolore</a:t>
            </a:r>
            <a:r>
              <a:rPr lang="en-US" sz="2800" i="1" dirty="0" smtClean="0">
                <a:solidFill>
                  <a:srgbClr val="000000"/>
                </a:solidFill>
                <a:latin typeface="Trebuchet MS" pitchFamily="34" charset="0"/>
                <a:sym typeface="Trebuchet MS" pitchFamily="34" charset="0"/>
              </a:rPr>
              <a:t>, la </a:t>
            </a:r>
            <a:r>
              <a:rPr lang="en-US" sz="2800" i="1" dirty="0" err="1" smtClean="0">
                <a:solidFill>
                  <a:srgbClr val="000000"/>
                </a:solidFill>
                <a:latin typeface="Trebuchet MS" pitchFamily="34" charset="0"/>
                <a:sym typeface="Trebuchet MS" pitchFamily="34" charset="0"/>
              </a:rPr>
              <a:t>sofferenza</a:t>
            </a:r>
            <a:r>
              <a:rPr lang="en-US" sz="2800" i="1" dirty="0" smtClean="0">
                <a:solidFill>
                  <a:srgbClr val="000000"/>
                </a:solidFill>
                <a:latin typeface="Trebuchet MS" pitchFamily="34" charset="0"/>
                <a:sym typeface="Trebuchet MS" pitchFamily="34" charset="0"/>
              </a:rPr>
              <a:t>: </a:t>
            </a:r>
            <a:r>
              <a:rPr lang="en-US" sz="2800" i="1" dirty="0" err="1" smtClean="0">
                <a:solidFill>
                  <a:srgbClr val="000000"/>
                </a:solidFill>
                <a:latin typeface="Trebuchet MS" pitchFamily="34" charset="0"/>
                <a:sym typeface="Trebuchet MS" pitchFamily="34" charset="0"/>
              </a:rPr>
              <a:t>quella</a:t>
            </a:r>
            <a:r>
              <a:rPr lang="en-US" sz="2800" i="1" dirty="0" smtClean="0">
                <a:solidFill>
                  <a:srgbClr val="000000"/>
                </a:solidFill>
                <a:latin typeface="Trebuchet MS" pitchFamily="34" charset="0"/>
                <a:sym typeface="Trebuchet MS" pitchFamily="34" charset="0"/>
              </a:rPr>
              <a:t> </a:t>
            </a:r>
            <a:r>
              <a:rPr lang="en-US" sz="2800" i="1" dirty="0" err="1" smtClean="0">
                <a:solidFill>
                  <a:srgbClr val="000000"/>
                </a:solidFill>
                <a:latin typeface="Trebuchet MS" pitchFamily="34" charset="0"/>
                <a:sym typeface="Trebuchet MS" pitchFamily="34" charset="0"/>
              </a:rPr>
              <a:t>propria</a:t>
            </a:r>
            <a:r>
              <a:rPr lang="en-US" sz="2800" i="1" dirty="0" smtClean="0">
                <a:solidFill>
                  <a:srgbClr val="000000"/>
                </a:solidFill>
                <a:latin typeface="Trebuchet MS" pitchFamily="34" charset="0"/>
                <a:sym typeface="Trebuchet MS" pitchFamily="34" charset="0"/>
              </a:rPr>
              <a:t> </a:t>
            </a:r>
            <a:r>
              <a:rPr lang="en-US" sz="2800" i="1" dirty="0">
                <a:solidFill>
                  <a:srgbClr val="000000"/>
                </a:solidFill>
                <a:latin typeface="Trebuchet MS" pitchFamily="34" charset="0"/>
                <a:sym typeface="Trebuchet MS" pitchFamily="34" charset="0"/>
              </a:rPr>
              <a:t>e </a:t>
            </a:r>
            <a:r>
              <a:rPr lang="en-US" sz="2800" i="1" dirty="0" err="1" smtClean="0">
                <a:solidFill>
                  <a:srgbClr val="000000"/>
                </a:solidFill>
                <a:latin typeface="Trebuchet MS" pitchFamily="34" charset="0"/>
                <a:sym typeface="Trebuchet MS" pitchFamily="34" charset="0"/>
              </a:rPr>
              <a:t>quella</a:t>
            </a:r>
            <a:r>
              <a:rPr lang="en-US" sz="2800" i="1" dirty="0" smtClean="0">
                <a:solidFill>
                  <a:srgbClr val="000000"/>
                </a:solidFill>
                <a:latin typeface="Trebuchet MS" pitchFamily="34" charset="0"/>
                <a:sym typeface="Trebuchet MS" pitchFamily="34" charset="0"/>
              </a:rPr>
              <a:t> </a:t>
            </a:r>
            <a:r>
              <a:rPr lang="en-US" sz="2800" i="1" dirty="0" err="1">
                <a:solidFill>
                  <a:srgbClr val="000000"/>
                </a:solidFill>
                <a:latin typeface="Trebuchet MS" pitchFamily="34" charset="0"/>
                <a:sym typeface="Trebuchet MS" pitchFamily="34" charset="0"/>
              </a:rPr>
              <a:t>altrui</a:t>
            </a:r>
            <a:endParaRPr lang="en-US" sz="2800" i="1" dirty="0">
              <a:solidFill>
                <a:srgbClr val="000000"/>
              </a:solidFill>
              <a:latin typeface="Trebuchet MS" pitchFamily="34" charset="0"/>
              <a:sym typeface="Trebuchet MS" pitchFamily="34" charset="0"/>
            </a:endParaRPr>
          </a:p>
          <a:p>
            <a:pPr marL="342900" indent="-342900">
              <a:lnSpc>
                <a:spcPct val="90000"/>
              </a:lnSpc>
              <a:spcBef>
                <a:spcPts val="3445"/>
              </a:spcBef>
              <a:buFont typeface="Arial"/>
              <a:buChar char="•"/>
            </a:pPr>
            <a:r>
              <a:rPr lang="en-US" sz="2800" i="1" dirty="0">
                <a:solidFill>
                  <a:srgbClr val="000000"/>
                </a:solidFill>
                <a:latin typeface="Trebuchet MS" pitchFamily="34" charset="0"/>
                <a:sym typeface="Trebuchet MS" pitchFamily="34" charset="0"/>
              </a:rPr>
              <a:t>Il </a:t>
            </a:r>
            <a:r>
              <a:rPr lang="en-US" sz="2800" i="1" dirty="0" err="1">
                <a:solidFill>
                  <a:srgbClr val="000000"/>
                </a:solidFill>
                <a:latin typeface="Trebuchet MS" pitchFamily="34" charset="0"/>
                <a:sym typeface="Trebuchet MS" pitchFamily="34" charset="0"/>
              </a:rPr>
              <a:t>dolore</a:t>
            </a:r>
            <a:r>
              <a:rPr lang="en-US" sz="2800" i="1" dirty="0">
                <a:solidFill>
                  <a:srgbClr val="000000"/>
                </a:solidFill>
                <a:latin typeface="Trebuchet MS" pitchFamily="34" charset="0"/>
                <a:sym typeface="Trebuchet MS" pitchFamily="34" charset="0"/>
              </a:rPr>
              <a:t> </a:t>
            </a:r>
            <a:r>
              <a:rPr lang="en-US" sz="2800" i="1" dirty="0" err="1">
                <a:solidFill>
                  <a:srgbClr val="000000"/>
                </a:solidFill>
                <a:latin typeface="Trebuchet MS" pitchFamily="34" charset="0"/>
                <a:sym typeface="Trebuchet MS" pitchFamily="34" charset="0"/>
              </a:rPr>
              <a:t>appartiene</a:t>
            </a:r>
            <a:r>
              <a:rPr lang="en-US" sz="2800" i="1" dirty="0">
                <a:solidFill>
                  <a:srgbClr val="000000"/>
                </a:solidFill>
                <a:latin typeface="Trebuchet MS" pitchFamily="34" charset="0"/>
                <a:sym typeface="Trebuchet MS" pitchFamily="34" charset="0"/>
              </a:rPr>
              <a:t> </a:t>
            </a:r>
            <a:r>
              <a:rPr lang="en-US" sz="2800" i="1" dirty="0" err="1">
                <a:solidFill>
                  <a:srgbClr val="000000"/>
                </a:solidFill>
                <a:latin typeface="Trebuchet MS" pitchFamily="34" charset="0"/>
                <a:sym typeface="Trebuchet MS" pitchFamily="34" charset="0"/>
              </a:rPr>
              <a:t>alla</a:t>
            </a:r>
            <a:r>
              <a:rPr lang="en-US" sz="2800" i="1" dirty="0">
                <a:solidFill>
                  <a:srgbClr val="000000"/>
                </a:solidFill>
                <a:latin typeface="Trebuchet MS" pitchFamily="34" charset="0"/>
                <a:sym typeface="Trebuchet MS" pitchFamily="34" charset="0"/>
              </a:rPr>
              <a:t> </a:t>
            </a:r>
            <a:r>
              <a:rPr lang="en-US" sz="2800" i="1" dirty="0" smtClean="0">
                <a:solidFill>
                  <a:srgbClr val="000000"/>
                </a:solidFill>
                <a:latin typeface="Trebuchet MS" pitchFamily="34" charset="0"/>
                <a:sym typeface="Trebuchet MS" pitchFamily="34" charset="0"/>
              </a:rPr>
              <a:t>vita, </a:t>
            </a:r>
            <a:r>
              <a:rPr lang="en-US" sz="2800" i="1" dirty="0">
                <a:solidFill>
                  <a:srgbClr val="000000"/>
                </a:solidFill>
                <a:latin typeface="Trebuchet MS" pitchFamily="34" charset="0"/>
                <a:sym typeface="Trebuchet MS" pitchFamily="34" charset="0"/>
              </a:rPr>
              <a:t>come la </a:t>
            </a:r>
            <a:r>
              <a:rPr lang="en-US" sz="2800" i="1" dirty="0" err="1">
                <a:solidFill>
                  <a:srgbClr val="000000"/>
                </a:solidFill>
                <a:latin typeface="Trebuchet MS" pitchFamily="34" charset="0"/>
                <a:sym typeface="Trebuchet MS" pitchFamily="34" charset="0"/>
              </a:rPr>
              <a:t>felicità</a:t>
            </a:r>
            <a:endParaRPr lang="en-US" sz="2800" i="1" dirty="0">
              <a:solidFill>
                <a:srgbClr val="000000"/>
              </a:solidFill>
              <a:latin typeface="Trebuchet MS" pitchFamily="34" charset="0"/>
              <a:sym typeface="Trebuchet MS" pitchFamily="34" charset="0"/>
            </a:endParaRPr>
          </a:p>
        </p:txBody>
      </p:sp>
    </p:spTree>
    <p:extLst>
      <p:ext uri="{BB962C8B-B14F-4D97-AF65-F5344CB8AC3E}">
        <p14:creationId xmlns:p14="http://schemas.microsoft.com/office/powerpoint/2010/main" val="17945654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entr" presetSubtype="0" fill="hold" grpId="0" nodeType="afterEffect">
                                  <p:stCondLst>
                                    <p:cond delay="0"/>
                                  </p:stCondLst>
                                  <p:iterate type="lt">
                                    <p:tmPct val="100000"/>
                                  </p:iterate>
                                  <p:childTnLst>
                                    <p:set>
                                      <p:cBhvr>
                                        <p:cTn id="6" dur="1" fill="hold">
                                          <p:stCondLst>
                                            <p:cond delay="74"/>
                                          </p:stCondLst>
                                        </p:cTn>
                                        <p:tgtEl>
                                          <p:spTgt spid="103426">
                                            <p:txEl>
                                              <p:pRg st="0" end="0"/>
                                            </p:txEl>
                                          </p:spTgt>
                                        </p:tgtEl>
                                        <p:attrNameLst>
                                          <p:attrName>style.visibility</p:attrName>
                                        </p:attrNameLst>
                                      </p:cBhvr>
                                      <p:to>
                                        <p:strVal val="visible"/>
                                      </p:to>
                                    </p:set>
                                  </p:childTnLst>
                                </p:cTn>
                              </p:par>
                            </p:childTnLst>
                          </p:cTn>
                        </p:par>
                        <p:par>
                          <p:cTn id="7" fill="hold" nodeType="afterGroup">
                            <p:stCondLst>
                              <p:cond delay="4875"/>
                            </p:stCondLst>
                            <p:childTnLst>
                              <p:par>
                                <p:cTn id="8" presetID="0" presetClass="entr" presetSubtype="0" fill="hold" grpId="0" nodeType="afterEffect">
                                  <p:stCondLst>
                                    <p:cond delay="0"/>
                                  </p:stCondLst>
                                  <p:iterate type="lt">
                                    <p:tmPct val="100000"/>
                                  </p:iterate>
                                  <p:childTnLst>
                                    <p:set>
                                      <p:cBhvr>
                                        <p:cTn id="9" dur="1" fill="hold">
                                          <p:stCondLst>
                                            <p:cond delay="74"/>
                                          </p:stCondLst>
                                        </p:cTn>
                                        <p:tgtEl>
                                          <p:spTgt spid="10342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6" grpId="0" build="p" autoUpdateAnimBg="0" advAuto="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288926"/>
            <a:ext cx="5972175" cy="668337"/>
          </a:xfrm>
        </p:spPr>
        <p:txBody>
          <a:bodyPr>
            <a:noAutofit/>
          </a:bodyPr>
          <a:lstStyle/>
          <a:p>
            <a:r>
              <a:rPr lang="it-IT" altLang="it-IT" sz="2400" dirty="0" smtClean="0"/>
              <a:t>Che cosa ci portiamo a casa questa sera </a:t>
            </a:r>
            <a:r>
              <a:rPr lang="is-IS" altLang="it-IT" sz="2400" dirty="0" smtClean="0"/>
              <a:t>…</a:t>
            </a:r>
            <a:endParaRPr lang="it-IT" altLang="it-IT" sz="2400" dirty="0"/>
          </a:p>
        </p:txBody>
      </p:sp>
      <p:sp>
        <p:nvSpPr>
          <p:cNvPr id="25603" name="Rectangle 3"/>
          <p:cNvSpPr>
            <a:spLocks noGrp="1" noChangeArrowheads="1"/>
          </p:cNvSpPr>
          <p:nvPr>
            <p:ph type="body" idx="1"/>
          </p:nvPr>
        </p:nvSpPr>
        <p:spPr/>
        <p:txBody>
          <a:bodyPr>
            <a:normAutofit fontScale="92500" lnSpcReduction="10000"/>
          </a:bodyPr>
          <a:lstStyle/>
          <a:p>
            <a:pPr>
              <a:lnSpc>
                <a:spcPct val="90000"/>
              </a:lnSpc>
            </a:pPr>
            <a:r>
              <a:rPr lang="it-IT" altLang="it-IT" sz="3000" i="1" dirty="0">
                <a:latin typeface="Calibri" charset="0"/>
                <a:ea typeface="Calibri" charset="0"/>
                <a:cs typeface="Calibri" charset="0"/>
              </a:rPr>
              <a:t>La rianimazione </a:t>
            </a:r>
            <a:r>
              <a:rPr lang="it-IT" altLang="it-IT" sz="3000" i="1" dirty="0" smtClean="0">
                <a:latin typeface="Calibri" charset="0"/>
                <a:ea typeface="Calibri" charset="0"/>
                <a:cs typeface="Calibri" charset="0"/>
              </a:rPr>
              <a:t>non è obbligatoria</a:t>
            </a:r>
            <a:endParaRPr lang="it-IT" altLang="it-IT" sz="3000" i="1" dirty="0">
              <a:latin typeface="Calibri" charset="0"/>
              <a:ea typeface="Calibri" charset="0"/>
              <a:cs typeface="Calibri" charset="0"/>
            </a:endParaRPr>
          </a:p>
          <a:p>
            <a:pPr>
              <a:lnSpc>
                <a:spcPct val="90000"/>
              </a:lnSpc>
            </a:pPr>
            <a:r>
              <a:rPr lang="it-IT" altLang="it-IT" sz="3000" i="1" dirty="0">
                <a:latin typeface="Calibri" charset="0"/>
                <a:ea typeface="Calibri" charset="0"/>
                <a:cs typeface="Calibri" charset="0"/>
              </a:rPr>
              <a:t>Il permesso di morire</a:t>
            </a:r>
          </a:p>
          <a:p>
            <a:pPr>
              <a:lnSpc>
                <a:spcPct val="90000"/>
              </a:lnSpc>
            </a:pPr>
            <a:r>
              <a:rPr lang="it-IT" altLang="it-IT" sz="3000" i="1" dirty="0">
                <a:latin typeface="Calibri" charset="0"/>
                <a:ea typeface="Calibri" charset="0"/>
                <a:cs typeface="Calibri" charset="0"/>
              </a:rPr>
              <a:t>Il mollare la presa</a:t>
            </a:r>
          </a:p>
          <a:p>
            <a:pPr>
              <a:lnSpc>
                <a:spcPct val="90000"/>
              </a:lnSpc>
            </a:pPr>
            <a:r>
              <a:rPr lang="it-IT" altLang="it-IT" sz="3000" i="1" dirty="0">
                <a:latin typeface="Calibri" charset="0"/>
                <a:ea typeface="Calibri" charset="0"/>
                <a:cs typeface="Calibri" charset="0"/>
              </a:rPr>
              <a:t>La sedazione terminale o sonno provocato nei limiti delle cure palliative</a:t>
            </a:r>
          </a:p>
          <a:p>
            <a:pPr>
              <a:lnSpc>
                <a:spcPct val="90000"/>
              </a:lnSpc>
            </a:pPr>
            <a:r>
              <a:rPr lang="it-IT" altLang="it-IT" sz="3000" i="1" dirty="0" smtClean="0">
                <a:latin typeface="Calibri" charset="0"/>
                <a:ea typeface="Calibri" charset="0"/>
                <a:cs typeface="Calibri" charset="0"/>
              </a:rPr>
              <a:t>Niente paternalismo</a:t>
            </a:r>
          </a:p>
          <a:p>
            <a:r>
              <a:rPr lang="it-IT" altLang="it-IT" sz="3000" i="1" dirty="0">
                <a:latin typeface="Calibri" charset="0"/>
                <a:ea typeface="Calibri" charset="0"/>
                <a:cs typeface="Calibri" charset="0"/>
              </a:rPr>
              <a:t>Professionisti dal volto umano</a:t>
            </a:r>
          </a:p>
          <a:p>
            <a:r>
              <a:rPr lang="it-IT" altLang="it-IT" sz="3000" i="1" dirty="0">
                <a:latin typeface="Calibri" charset="0"/>
                <a:ea typeface="Calibri" charset="0"/>
                <a:cs typeface="Calibri" charset="0"/>
              </a:rPr>
              <a:t>Accettare la propria vulnerabilità</a:t>
            </a:r>
          </a:p>
          <a:p>
            <a:r>
              <a:rPr lang="it-IT" altLang="it-IT" sz="3000" i="1" dirty="0">
                <a:latin typeface="Calibri" charset="0"/>
                <a:ea typeface="Calibri" charset="0"/>
                <a:cs typeface="Calibri" charset="0"/>
              </a:rPr>
              <a:t>La compassione d’équipe</a:t>
            </a:r>
          </a:p>
          <a:p>
            <a:r>
              <a:rPr lang="it-IT" altLang="it-IT" sz="3000" i="1" dirty="0">
                <a:latin typeface="Calibri" charset="0"/>
                <a:ea typeface="Calibri" charset="0"/>
                <a:cs typeface="Calibri" charset="0"/>
              </a:rPr>
              <a:t>L’ethos d’équipe</a:t>
            </a:r>
          </a:p>
          <a:p>
            <a:pPr>
              <a:lnSpc>
                <a:spcPct val="90000"/>
              </a:lnSpc>
            </a:pPr>
            <a:endParaRPr lang="it-IT" altLang="it-IT" dirty="0"/>
          </a:p>
          <a:p>
            <a:pPr>
              <a:lnSpc>
                <a:spcPct val="90000"/>
              </a:lnSpc>
            </a:pPr>
            <a:endParaRPr lang="it-IT" altLang="it-IT" dirty="0"/>
          </a:p>
        </p:txBody>
      </p:sp>
    </p:spTree>
    <p:extLst>
      <p:ext uri="{BB962C8B-B14F-4D97-AF65-F5344CB8AC3E}">
        <p14:creationId xmlns:p14="http://schemas.microsoft.com/office/powerpoint/2010/main" val="557927778"/>
      </p:ext>
    </p:extLst>
  </p:cSld>
  <p:clrMapOvr>
    <a:masterClrMapping/>
  </p:clrMapOvr>
  <p:transition spd="slow">
    <p:wheel spokes="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1617" name="Rectangle 1"/>
          <p:cNvSpPr>
            <a:spLocks/>
          </p:cNvSpPr>
          <p:nvPr/>
        </p:nvSpPr>
        <p:spPr bwMode="auto">
          <a:xfrm>
            <a:off x="885825" y="271464"/>
            <a:ext cx="7200899" cy="5936457"/>
          </a:xfrm>
          <a:prstGeom prst="rect">
            <a:avLst/>
          </a:prstGeom>
          <a:solidFill>
            <a:srgbClr val="FF6600">
              <a:alpha val="72000"/>
            </a:srgbClr>
          </a:solidFill>
          <a:ln w="9525">
            <a:noFill/>
            <a:miter lim="800000"/>
            <a:headEnd/>
            <a:tailEnd/>
          </a:ln>
        </p:spPr>
        <p:txBody>
          <a:bodyPr lIns="0" tIns="0" rIns="0" bIns="0" anchor="ctr"/>
          <a:lstStyle/>
          <a:p>
            <a:pPr algn="ctr">
              <a:spcBef>
                <a:spcPct val="50000"/>
              </a:spcBef>
            </a:pPr>
            <a:endParaRPr lang="it-IT" altLang="it-IT" sz="2800" i="1" dirty="0" smtClean="0">
              <a:solidFill>
                <a:schemeClr val="bg1"/>
              </a:solidFill>
              <a:latin typeface="Bradley Hand" charset="0"/>
              <a:ea typeface="Bradley Hand" charset="0"/>
              <a:cs typeface="Bradley Hand" charset="0"/>
            </a:endParaRPr>
          </a:p>
          <a:p>
            <a:pPr algn="ctr">
              <a:spcBef>
                <a:spcPct val="50000"/>
              </a:spcBef>
            </a:pPr>
            <a:r>
              <a:rPr lang="it-IT" altLang="it-IT" sz="2800" i="1" dirty="0" smtClean="0">
                <a:solidFill>
                  <a:schemeClr val="bg1"/>
                </a:solidFill>
                <a:latin typeface="Bradley Hand" charset="0"/>
                <a:ea typeface="Bradley Hand" charset="0"/>
                <a:cs typeface="Bradley Hand" charset="0"/>
              </a:rPr>
              <a:t>Mostrami </a:t>
            </a:r>
            <a:r>
              <a:rPr lang="it-IT" altLang="it-IT" sz="2800" i="1" dirty="0">
                <a:solidFill>
                  <a:schemeClr val="bg1"/>
                </a:solidFill>
                <a:latin typeface="Bradley Hand" charset="0"/>
                <a:ea typeface="Bradley Hand" charset="0"/>
                <a:cs typeface="Bradley Hand" charset="0"/>
              </a:rPr>
              <a:t>il modo  </a:t>
            </a:r>
          </a:p>
          <a:p>
            <a:pPr algn="ctr"/>
            <a:r>
              <a:rPr lang="it-IT" altLang="it-IT" sz="2800" i="1" dirty="0">
                <a:solidFill>
                  <a:schemeClr val="bg1"/>
                </a:solidFill>
                <a:latin typeface="Bradley Hand" charset="0"/>
                <a:ea typeface="Bradley Hand" charset="0"/>
                <a:cs typeface="Bradley Hand" charset="0"/>
              </a:rPr>
              <a:t>con cui un paese o una comunità </a:t>
            </a:r>
          </a:p>
          <a:p>
            <a:pPr algn="ctr"/>
            <a:r>
              <a:rPr lang="it-IT" altLang="it-IT" sz="2800" i="1" dirty="0">
                <a:solidFill>
                  <a:schemeClr val="bg1"/>
                </a:solidFill>
                <a:latin typeface="Bradley Hand" charset="0"/>
                <a:ea typeface="Bradley Hand" charset="0"/>
                <a:cs typeface="Bradley Hand" charset="0"/>
              </a:rPr>
              <a:t>si </a:t>
            </a:r>
            <a:r>
              <a:rPr lang="it-IT" altLang="it-IT" sz="2800" i="1" dirty="0" smtClean="0">
                <a:solidFill>
                  <a:schemeClr val="bg1"/>
                </a:solidFill>
                <a:latin typeface="Bradley Hand" charset="0"/>
                <a:ea typeface="Bradley Hand" charset="0"/>
                <a:cs typeface="Bradley Hand" charset="0"/>
              </a:rPr>
              <a:t>prendono </a:t>
            </a:r>
            <a:r>
              <a:rPr lang="it-IT" altLang="it-IT" sz="2800" i="1" dirty="0">
                <a:solidFill>
                  <a:schemeClr val="bg1"/>
                </a:solidFill>
                <a:latin typeface="Bradley Hand" charset="0"/>
                <a:ea typeface="Bradley Hand" charset="0"/>
                <a:cs typeface="Bradley Hand" charset="0"/>
              </a:rPr>
              <a:t>cura dei propri morti </a:t>
            </a:r>
          </a:p>
          <a:p>
            <a:pPr algn="ctr"/>
            <a:r>
              <a:rPr lang="it-IT" altLang="it-IT" sz="2800" i="1" dirty="0">
                <a:solidFill>
                  <a:schemeClr val="bg1"/>
                </a:solidFill>
                <a:latin typeface="Bradley Hand" charset="0"/>
                <a:ea typeface="Bradley Hand" charset="0"/>
                <a:cs typeface="Bradley Hand" charset="0"/>
              </a:rPr>
              <a:t>ed io potrò misurare con matematica precisione </a:t>
            </a:r>
          </a:p>
          <a:p>
            <a:pPr algn="ctr"/>
            <a:r>
              <a:rPr lang="it-IT" altLang="it-IT" sz="2800" i="1" dirty="0">
                <a:solidFill>
                  <a:schemeClr val="bg1"/>
                </a:solidFill>
                <a:latin typeface="Bradley Hand" charset="0"/>
                <a:ea typeface="Bradley Hand" charset="0"/>
                <a:cs typeface="Bradley Hand" charset="0"/>
              </a:rPr>
              <a:t>la tenera simpatia della sua gente </a:t>
            </a:r>
          </a:p>
          <a:p>
            <a:pPr algn="ctr"/>
            <a:r>
              <a:rPr lang="it-IT" altLang="it-IT" sz="2800" i="1" dirty="0">
                <a:solidFill>
                  <a:schemeClr val="bg1"/>
                </a:solidFill>
                <a:latin typeface="Bradley Hand" charset="0"/>
                <a:ea typeface="Bradley Hand" charset="0"/>
                <a:cs typeface="Bradley Hand" charset="0"/>
              </a:rPr>
              <a:t>il loro rispetto alle leggi della terra</a:t>
            </a:r>
          </a:p>
          <a:p>
            <a:pPr algn="ctr"/>
            <a:r>
              <a:rPr lang="it-IT" altLang="it-IT" sz="2800" i="1" dirty="0">
                <a:solidFill>
                  <a:schemeClr val="bg1"/>
                </a:solidFill>
                <a:latin typeface="Bradley Hand" charset="0"/>
                <a:ea typeface="Bradley Hand" charset="0"/>
                <a:cs typeface="Bradley Hand" charset="0"/>
              </a:rPr>
              <a:t>la loro lealtà agli alti ideali</a:t>
            </a:r>
            <a:r>
              <a:rPr lang="it-IT" altLang="it-IT" sz="3200" i="1" dirty="0">
                <a:solidFill>
                  <a:schemeClr val="bg1"/>
                </a:solidFill>
                <a:latin typeface="Bradley Hand" charset="0"/>
                <a:ea typeface="Bradley Hand" charset="0"/>
                <a:cs typeface="Bradley Hand" charset="0"/>
              </a:rPr>
              <a:t> </a:t>
            </a:r>
          </a:p>
          <a:p>
            <a:pPr algn="ctr">
              <a:spcBef>
                <a:spcPct val="50000"/>
              </a:spcBef>
            </a:pPr>
            <a:r>
              <a:rPr lang="it-IT" altLang="it-IT" dirty="0">
                <a:solidFill>
                  <a:schemeClr val="bg1"/>
                </a:solidFill>
                <a:latin typeface="Bradley Hand" charset="0"/>
                <a:ea typeface="Bradley Hand" charset="0"/>
                <a:cs typeface="Bradley Hand" charset="0"/>
              </a:rPr>
              <a:t>William </a:t>
            </a:r>
            <a:r>
              <a:rPr lang="it-IT" altLang="it-IT" dirty="0" err="1">
                <a:solidFill>
                  <a:schemeClr val="bg1"/>
                </a:solidFill>
                <a:latin typeface="Bradley Hand" charset="0"/>
                <a:ea typeface="Bradley Hand" charset="0"/>
                <a:cs typeface="Bradley Hand" charset="0"/>
              </a:rPr>
              <a:t>Gladstone</a:t>
            </a:r>
            <a:endParaRPr lang="it-IT" altLang="it-IT" dirty="0">
              <a:solidFill>
                <a:schemeClr val="bg1"/>
              </a:solidFill>
              <a:latin typeface="Bradley Hand" charset="0"/>
              <a:ea typeface="Bradley Hand" charset="0"/>
              <a:cs typeface="Bradley Hand" charset="0"/>
            </a:endParaRPr>
          </a:p>
          <a:p>
            <a:pPr algn="ctr"/>
            <a:endParaRPr lang="en-US" sz="2800" b="1" i="1" dirty="0">
              <a:solidFill>
                <a:schemeClr val="bg1"/>
              </a:solidFill>
              <a:latin typeface="Bradley Hand" charset="0"/>
              <a:ea typeface="Bradley Hand" charset="0"/>
              <a:cs typeface="Bradley Hand" charset="0"/>
              <a:sym typeface="Apple Casual"/>
            </a:endParaRPr>
          </a:p>
        </p:txBody>
      </p:sp>
    </p:spTree>
    <p:extLst>
      <p:ext uri="{BB962C8B-B14F-4D97-AF65-F5344CB8AC3E}">
        <p14:creationId xmlns:p14="http://schemas.microsoft.com/office/powerpoint/2010/main" val="30129338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childTnLst>
                                    <p:set>
                                      <p:cBhvr>
                                        <p:cTn id="6" dur="1" fill="hold">
                                          <p:stCondLst>
                                            <p:cond delay="0"/>
                                          </p:stCondLst>
                                        </p:cTn>
                                        <p:tgtEl>
                                          <p:spTgt spid="111617">
                                            <p:bg/>
                                          </p:spTgt>
                                        </p:tgtEl>
                                        <p:attrNameLst>
                                          <p:attrName>style.visibility</p:attrName>
                                        </p:attrNameLst>
                                      </p:cBhvr>
                                      <p:to>
                                        <p:strVal val="visible"/>
                                      </p:to>
                                    </p:set>
                                    <p:anim calcmode="lin" valueType="num">
                                      <p:cBhvr>
                                        <p:cTn id="7" dur="2000" fill="hold"/>
                                        <p:tgtEl>
                                          <p:spTgt spid="111617">
                                            <p:bg/>
                                          </p:spTgt>
                                        </p:tgtEl>
                                        <p:attrNameLst>
                                          <p:attrName>ppt_w</p:attrName>
                                        </p:attrNameLst>
                                      </p:cBhvr>
                                      <p:tavLst>
                                        <p:tav tm="0">
                                          <p:val>
                                            <p:fltVal val="0"/>
                                          </p:val>
                                        </p:tav>
                                        <p:tav tm="100000">
                                          <p:val>
                                            <p:strVal val="#ppt_w"/>
                                          </p:val>
                                        </p:tav>
                                      </p:tavLst>
                                    </p:anim>
                                    <p:anim calcmode="lin" valueType="num">
                                      <p:cBhvr>
                                        <p:cTn id="8" dur="2000" fill="hold"/>
                                        <p:tgtEl>
                                          <p:spTgt spid="111617">
                                            <p:bg/>
                                          </p:spTgt>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3" presetClass="entr" presetSubtype="16" fill="hold" grpId="1" nodeType="afterEffect">
                                  <p:stCondLst>
                                    <p:cond delay="0"/>
                                  </p:stCondLst>
                                  <p:iterate type="lt">
                                    <p:tmPct val="0"/>
                                  </p:iterate>
                                  <p:childTnLst>
                                    <p:set>
                                      <p:cBhvr>
                                        <p:cTn id="11" dur="1" fill="hold">
                                          <p:stCondLst>
                                            <p:cond delay="0"/>
                                          </p:stCondLst>
                                        </p:cTn>
                                        <p:tgtEl>
                                          <p:spTgt spid="111617">
                                            <p:txEl>
                                              <p:pRg st="1" end="1"/>
                                            </p:txEl>
                                          </p:spTgt>
                                        </p:tgtEl>
                                        <p:attrNameLst>
                                          <p:attrName>style.visibility</p:attrName>
                                        </p:attrNameLst>
                                      </p:cBhvr>
                                      <p:to>
                                        <p:strVal val="visible"/>
                                      </p:to>
                                    </p:set>
                                    <p:anim calcmode="lin" valueType="num">
                                      <p:cBhvr>
                                        <p:cTn id="12" dur="500" fill="hold"/>
                                        <p:tgtEl>
                                          <p:spTgt spid="111617">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111617">
                                            <p:txEl>
                                              <p:pRg st="1" end="1"/>
                                            </p:txEl>
                                          </p:spTgt>
                                        </p:tgtEl>
                                        <p:attrNameLst>
                                          <p:attrName>ppt_h</p:attrName>
                                        </p:attrNameLst>
                                      </p:cBhvr>
                                      <p:tavLst>
                                        <p:tav tm="0">
                                          <p:val>
                                            <p:fltVal val="0"/>
                                          </p:val>
                                        </p:tav>
                                        <p:tav tm="100000">
                                          <p:val>
                                            <p:strVal val="#ppt_h"/>
                                          </p:val>
                                        </p:tav>
                                      </p:tavLst>
                                    </p:anim>
                                  </p:childTnLst>
                                </p:cTn>
                              </p:par>
                            </p:childTnLst>
                          </p:cTn>
                        </p:par>
                        <p:par>
                          <p:cTn id="14" fill="hold">
                            <p:stCondLst>
                              <p:cond delay="2500"/>
                            </p:stCondLst>
                            <p:childTnLst>
                              <p:par>
                                <p:cTn id="15" presetID="23" presetClass="entr" presetSubtype="16" fill="hold" grpId="1" nodeType="afterEffect">
                                  <p:stCondLst>
                                    <p:cond delay="0"/>
                                  </p:stCondLst>
                                  <p:iterate type="lt">
                                    <p:tmPct val="0"/>
                                  </p:iterate>
                                  <p:childTnLst>
                                    <p:set>
                                      <p:cBhvr>
                                        <p:cTn id="16" dur="1" fill="hold">
                                          <p:stCondLst>
                                            <p:cond delay="0"/>
                                          </p:stCondLst>
                                        </p:cTn>
                                        <p:tgtEl>
                                          <p:spTgt spid="111617">
                                            <p:txEl>
                                              <p:pRg st="2" end="2"/>
                                            </p:txEl>
                                          </p:spTgt>
                                        </p:tgtEl>
                                        <p:attrNameLst>
                                          <p:attrName>style.visibility</p:attrName>
                                        </p:attrNameLst>
                                      </p:cBhvr>
                                      <p:to>
                                        <p:strVal val="visible"/>
                                      </p:to>
                                    </p:set>
                                    <p:anim calcmode="lin" valueType="num">
                                      <p:cBhvr>
                                        <p:cTn id="17" dur="500" fill="hold"/>
                                        <p:tgtEl>
                                          <p:spTgt spid="111617">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111617">
                                            <p:txEl>
                                              <p:pRg st="2" end="2"/>
                                            </p:txEl>
                                          </p:spTgt>
                                        </p:tgtEl>
                                        <p:attrNameLst>
                                          <p:attrName>ppt_h</p:attrName>
                                        </p:attrNameLst>
                                      </p:cBhvr>
                                      <p:tavLst>
                                        <p:tav tm="0">
                                          <p:val>
                                            <p:fltVal val="0"/>
                                          </p:val>
                                        </p:tav>
                                        <p:tav tm="100000">
                                          <p:val>
                                            <p:strVal val="#ppt_h"/>
                                          </p:val>
                                        </p:tav>
                                      </p:tavLst>
                                    </p:anim>
                                  </p:childTnLst>
                                </p:cTn>
                              </p:par>
                            </p:childTnLst>
                          </p:cTn>
                        </p:par>
                        <p:par>
                          <p:cTn id="19" fill="hold">
                            <p:stCondLst>
                              <p:cond delay="3000"/>
                            </p:stCondLst>
                            <p:childTnLst>
                              <p:par>
                                <p:cTn id="20" presetID="23" presetClass="entr" presetSubtype="16" fill="hold" grpId="1" nodeType="afterEffect">
                                  <p:stCondLst>
                                    <p:cond delay="0"/>
                                  </p:stCondLst>
                                  <p:iterate type="lt">
                                    <p:tmPct val="0"/>
                                  </p:iterate>
                                  <p:childTnLst>
                                    <p:set>
                                      <p:cBhvr>
                                        <p:cTn id="21" dur="1" fill="hold">
                                          <p:stCondLst>
                                            <p:cond delay="0"/>
                                          </p:stCondLst>
                                        </p:cTn>
                                        <p:tgtEl>
                                          <p:spTgt spid="111617">
                                            <p:txEl>
                                              <p:pRg st="3" end="3"/>
                                            </p:txEl>
                                          </p:spTgt>
                                        </p:tgtEl>
                                        <p:attrNameLst>
                                          <p:attrName>style.visibility</p:attrName>
                                        </p:attrNameLst>
                                      </p:cBhvr>
                                      <p:to>
                                        <p:strVal val="visible"/>
                                      </p:to>
                                    </p:set>
                                    <p:anim calcmode="lin" valueType="num">
                                      <p:cBhvr>
                                        <p:cTn id="22" dur="500" fill="hold"/>
                                        <p:tgtEl>
                                          <p:spTgt spid="111617">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111617">
                                            <p:txEl>
                                              <p:pRg st="3" end="3"/>
                                            </p:txEl>
                                          </p:spTgt>
                                        </p:tgtEl>
                                        <p:attrNameLst>
                                          <p:attrName>ppt_h</p:attrName>
                                        </p:attrNameLst>
                                      </p:cBhvr>
                                      <p:tavLst>
                                        <p:tav tm="0">
                                          <p:val>
                                            <p:fltVal val="0"/>
                                          </p:val>
                                        </p:tav>
                                        <p:tav tm="100000">
                                          <p:val>
                                            <p:strVal val="#ppt_h"/>
                                          </p:val>
                                        </p:tav>
                                      </p:tavLst>
                                    </p:anim>
                                  </p:childTnLst>
                                </p:cTn>
                              </p:par>
                            </p:childTnLst>
                          </p:cTn>
                        </p:par>
                        <p:par>
                          <p:cTn id="24" fill="hold">
                            <p:stCondLst>
                              <p:cond delay="3500"/>
                            </p:stCondLst>
                            <p:childTnLst>
                              <p:par>
                                <p:cTn id="25" presetID="23" presetClass="entr" presetSubtype="16" fill="hold" grpId="1" nodeType="afterEffect">
                                  <p:stCondLst>
                                    <p:cond delay="0"/>
                                  </p:stCondLst>
                                  <p:iterate type="lt">
                                    <p:tmPct val="0"/>
                                  </p:iterate>
                                  <p:childTnLst>
                                    <p:set>
                                      <p:cBhvr>
                                        <p:cTn id="26" dur="1" fill="hold">
                                          <p:stCondLst>
                                            <p:cond delay="0"/>
                                          </p:stCondLst>
                                        </p:cTn>
                                        <p:tgtEl>
                                          <p:spTgt spid="111617">
                                            <p:txEl>
                                              <p:pRg st="4" end="4"/>
                                            </p:txEl>
                                          </p:spTgt>
                                        </p:tgtEl>
                                        <p:attrNameLst>
                                          <p:attrName>style.visibility</p:attrName>
                                        </p:attrNameLst>
                                      </p:cBhvr>
                                      <p:to>
                                        <p:strVal val="visible"/>
                                      </p:to>
                                    </p:set>
                                    <p:anim calcmode="lin" valueType="num">
                                      <p:cBhvr>
                                        <p:cTn id="27" dur="500" fill="hold"/>
                                        <p:tgtEl>
                                          <p:spTgt spid="111617">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111617">
                                            <p:txEl>
                                              <p:pRg st="4" end="4"/>
                                            </p:txEl>
                                          </p:spTgt>
                                        </p:tgtEl>
                                        <p:attrNameLst>
                                          <p:attrName>ppt_h</p:attrName>
                                        </p:attrNameLst>
                                      </p:cBhvr>
                                      <p:tavLst>
                                        <p:tav tm="0">
                                          <p:val>
                                            <p:fltVal val="0"/>
                                          </p:val>
                                        </p:tav>
                                        <p:tav tm="100000">
                                          <p:val>
                                            <p:strVal val="#ppt_h"/>
                                          </p:val>
                                        </p:tav>
                                      </p:tavLst>
                                    </p:anim>
                                  </p:childTnLst>
                                </p:cTn>
                              </p:par>
                            </p:childTnLst>
                          </p:cTn>
                        </p:par>
                        <p:par>
                          <p:cTn id="29" fill="hold">
                            <p:stCondLst>
                              <p:cond delay="4000"/>
                            </p:stCondLst>
                            <p:childTnLst>
                              <p:par>
                                <p:cTn id="30" presetID="23" presetClass="entr" presetSubtype="16" fill="hold" grpId="1" nodeType="afterEffect">
                                  <p:stCondLst>
                                    <p:cond delay="0"/>
                                  </p:stCondLst>
                                  <p:iterate type="lt">
                                    <p:tmPct val="0"/>
                                  </p:iterate>
                                  <p:childTnLst>
                                    <p:set>
                                      <p:cBhvr>
                                        <p:cTn id="31" dur="1" fill="hold">
                                          <p:stCondLst>
                                            <p:cond delay="0"/>
                                          </p:stCondLst>
                                        </p:cTn>
                                        <p:tgtEl>
                                          <p:spTgt spid="111617">
                                            <p:txEl>
                                              <p:pRg st="5" end="5"/>
                                            </p:txEl>
                                          </p:spTgt>
                                        </p:tgtEl>
                                        <p:attrNameLst>
                                          <p:attrName>style.visibility</p:attrName>
                                        </p:attrNameLst>
                                      </p:cBhvr>
                                      <p:to>
                                        <p:strVal val="visible"/>
                                      </p:to>
                                    </p:set>
                                    <p:anim calcmode="lin" valueType="num">
                                      <p:cBhvr>
                                        <p:cTn id="32" dur="500" fill="hold"/>
                                        <p:tgtEl>
                                          <p:spTgt spid="111617">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111617">
                                            <p:txEl>
                                              <p:pRg st="5" end="5"/>
                                            </p:txEl>
                                          </p:spTgt>
                                        </p:tgtEl>
                                        <p:attrNameLst>
                                          <p:attrName>ppt_h</p:attrName>
                                        </p:attrNameLst>
                                      </p:cBhvr>
                                      <p:tavLst>
                                        <p:tav tm="0">
                                          <p:val>
                                            <p:fltVal val="0"/>
                                          </p:val>
                                        </p:tav>
                                        <p:tav tm="100000">
                                          <p:val>
                                            <p:strVal val="#ppt_h"/>
                                          </p:val>
                                        </p:tav>
                                      </p:tavLst>
                                    </p:anim>
                                  </p:childTnLst>
                                </p:cTn>
                              </p:par>
                            </p:childTnLst>
                          </p:cTn>
                        </p:par>
                        <p:par>
                          <p:cTn id="34" fill="hold">
                            <p:stCondLst>
                              <p:cond delay="4500"/>
                            </p:stCondLst>
                            <p:childTnLst>
                              <p:par>
                                <p:cTn id="35" presetID="23" presetClass="entr" presetSubtype="16" fill="hold" grpId="1" nodeType="afterEffect">
                                  <p:stCondLst>
                                    <p:cond delay="0"/>
                                  </p:stCondLst>
                                  <p:iterate type="lt">
                                    <p:tmPct val="0"/>
                                  </p:iterate>
                                  <p:childTnLst>
                                    <p:set>
                                      <p:cBhvr>
                                        <p:cTn id="36" dur="1" fill="hold">
                                          <p:stCondLst>
                                            <p:cond delay="0"/>
                                          </p:stCondLst>
                                        </p:cTn>
                                        <p:tgtEl>
                                          <p:spTgt spid="111617">
                                            <p:txEl>
                                              <p:pRg st="6" end="6"/>
                                            </p:txEl>
                                          </p:spTgt>
                                        </p:tgtEl>
                                        <p:attrNameLst>
                                          <p:attrName>style.visibility</p:attrName>
                                        </p:attrNameLst>
                                      </p:cBhvr>
                                      <p:to>
                                        <p:strVal val="visible"/>
                                      </p:to>
                                    </p:set>
                                    <p:anim calcmode="lin" valueType="num">
                                      <p:cBhvr>
                                        <p:cTn id="37" dur="500" fill="hold"/>
                                        <p:tgtEl>
                                          <p:spTgt spid="111617">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111617">
                                            <p:txEl>
                                              <p:pRg st="6" end="6"/>
                                            </p:txEl>
                                          </p:spTgt>
                                        </p:tgtEl>
                                        <p:attrNameLst>
                                          <p:attrName>ppt_h</p:attrName>
                                        </p:attrNameLst>
                                      </p:cBhvr>
                                      <p:tavLst>
                                        <p:tav tm="0">
                                          <p:val>
                                            <p:fltVal val="0"/>
                                          </p:val>
                                        </p:tav>
                                        <p:tav tm="100000">
                                          <p:val>
                                            <p:strVal val="#ppt_h"/>
                                          </p:val>
                                        </p:tav>
                                      </p:tavLst>
                                    </p:anim>
                                  </p:childTnLst>
                                </p:cTn>
                              </p:par>
                            </p:childTnLst>
                          </p:cTn>
                        </p:par>
                        <p:par>
                          <p:cTn id="39" fill="hold">
                            <p:stCondLst>
                              <p:cond delay="5000"/>
                            </p:stCondLst>
                            <p:childTnLst>
                              <p:par>
                                <p:cTn id="40" presetID="23" presetClass="entr" presetSubtype="16" fill="hold" grpId="1" nodeType="afterEffect">
                                  <p:stCondLst>
                                    <p:cond delay="0"/>
                                  </p:stCondLst>
                                  <p:iterate type="lt">
                                    <p:tmPct val="0"/>
                                  </p:iterate>
                                  <p:childTnLst>
                                    <p:set>
                                      <p:cBhvr>
                                        <p:cTn id="41" dur="1" fill="hold">
                                          <p:stCondLst>
                                            <p:cond delay="0"/>
                                          </p:stCondLst>
                                        </p:cTn>
                                        <p:tgtEl>
                                          <p:spTgt spid="111617">
                                            <p:txEl>
                                              <p:pRg st="7" end="7"/>
                                            </p:txEl>
                                          </p:spTgt>
                                        </p:tgtEl>
                                        <p:attrNameLst>
                                          <p:attrName>style.visibility</p:attrName>
                                        </p:attrNameLst>
                                      </p:cBhvr>
                                      <p:to>
                                        <p:strVal val="visible"/>
                                      </p:to>
                                    </p:set>
                                    <p:anim calcmode="lin" valueType="num">
                                      <p:cBhvr>
                                        <p:cTn id="42" dur="500" fill="hold"/>
                                        <p:tgtEl>
                                          <p:spTgt spid="111617">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111617">
                                            <p:txEl>
                                              <p:pRg st="7" end="7"/>
                                            </p:txEl>
                                          </p:spTgt>
                                        </p:tgtEl>
                                        <p:attrNameLst>
                                          <p:attrName>ppt_h</p:attrName>
                                        </p:attrNameLst>
                                      </p:cBhvr>
                                      <p:tavLst>
                                        <p:tav tm="0">
                                          <p:val>
                                            <p:fltVal val="0"/>
                                          </p:val>
                                        </p:tav>
                                        <p:tav tm="100000">
                                          <p:val>
                                            <p:strVal val="#ppt_h"/>
                                          </p:val>
                                        </p:tav>
                                      </p:tavLst>
                                    </p:anim>
                                  </p:childTnLst>
                                </p:cTn>
                              </p:par>
                            </p:childTnLst>
                          </p:cTn>
                        </p:par>
                        <p:par>
                          <p:cTn id="44" fill="hold">
                            <p:stCondLst>
                              <p:cond delay="5500"/>
                            </p:stCondLst>
                            <p:childTnLst>
                              <p:par>
                                <p:cTn id="45" presetID="23" presetClass="entr" presetSubtype="16" fill="hold" grpId="1" nodeType="afterEffect">
                                  <p:stCondLst>
                                    <p:cond delay="0"/>
                                  </p:stCondLst>
                                  <p:iterate type="lt">
                                    <p:tmPct val="0"/>
                                  </p:iterate>
                                  <p:childTnLst>
                                    <p:set>
                                      <p:cBhvr>
                                        <p:cTn id="46" dur="1" fill="hold">
                                          <p:stCondLst>
                                            <p:cond delay="0"/>
                                          </p:stCondLst>
                                        </p:cTn>
                                        <p:tgtEl>
                                          <p:spTgt spid="111617">
                                            <p:txEl>
                                              <p:pRg st="8" end="8"/>
                                            </p:txEl>
                                          </p:spTgt>
                                        </p:tgtEl>
                                        <p:attrNameLst>
                                          <p:attrName>style.visibility</p:attrName>
                                        </p:attrNameLst>
                                      </p:cBhvr>
                                      <p:to>
                                        <p:strVal val="visible"/>
                                      </p:to>
                                    </p:set>
                                    <p:anim calcmode="lin" valueType="num">
                                      <p:cBhvr>
                                        <p:cTn id="47" dur="500" fill="hold"/>
                                        <p:tgtEl>
                                          <p:spTgt spid="111617">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111617">
                                            <p:txEl>
                                              <p:pRg st="8" end="8"/>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7" grpId="1" uiExpand="1" build="allAtOnce"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49" name="Titolo 1"/>
          <p:cNvSpPr>
            <a:spLocks noGrp="1"/>
          </p:cNvSpPr>
          <p:nvPr>
            <p:ph type="title"/>
          </p:nvPr>
        </p:nvSpPr>
        <p:spPr bwMode="auto">
          <a:xfrm>
            <a:off x="457647" y="274588"/>
            <a:ext cx="8228707" cy="774650"/>
          </a:xfrm>
          <a:noFill/>
          <a:ln>
            <a:miter lim="800000"/>
            <a:headEnd/>
            <a:tailEnd/>
          </a:ln>
        </p:spPr>
        <p:txBody>
          <a:bodyPr wrap="square" lIns="64291" tIns="32146" rIns="64291" bIns="32146" numCol="1" anchor="t" anchorCtr="0" compatLnSpc="1">
            <a:prstTxWarp prst="textNoShape">
              <a:avLst/>
            </a:prstTxWarp>
          </a:bodyPr>
          <a:lstStyle/>
          <a:p>
            <a:pPr algn="l"/>
            <a:r>
              <a:rPr lang="it-IT" sz="3800"/>
              <a:t>Bibliografia</a:t>
            </a:r>
          </a:p>
        </p:txBody>
      </p:sp>
      <p:sp>
        <p:nvSpPr>
          <p:cNvPr id="565250" name="Segnaposto contenuto 2"/>
          <p:cNvSpPr>
            <a:spLocks noGrp="1"/>
          </p:cNvSpPr>
          <p:nvPr>
            <p:ph idx="1"/>
          </p:nvPr>
        </p:nvSpPr>
        <p:spPr bwMode="auto">
          <a:noFill/>
          <a:ln>
            <a:miter lim="800000"/>
            <a:headEnd/>
            <a:tailEnd/>
          </a:ln>
        </p:spPr>
        <p:txBody>
          <a:bodyPr wrap="square" lIns="64291" tIns="32146" rIns="64291" bIns="32146" numCol="1" anchor="t" anchorCtr="0" compatLnSpc="1">
            <a:prstTxWarp prst="textNoShape">
              <a:avLst/>
            </a:prstTxWarp>
          </a:bodyPr>
          <a:lstStyle/>
          <a:p>
            <a:r>
              <a:rPr lang="it-IT" sz="1700" dirty="0"/>
              <a:t>Eclissi dello sguardo 		- Aldo Carotenuto</a:t>
            </a:r>
          </a:p>
          <a:p>
            <a:pPr>
              <a:lnSpc>
                <a:spcPct val="80000"/>
              </a:lnSpc>
            </a:pPr>
            <a:r>
              <a:rPr lang="it-IT" sz="1700" dirty="0"/>
              <a:t>…O sensi miei 		</a:t>
            </a:r>
            <a:r>
              <a:rPr lang="it-IT" sz="1700" dirty="0" smtClean="0"/>
              <a:t>		- </a:t>
            </a:r>
            <a:r>
              <a:rPr lang="it-IT" sz="1700" dirty="0"/>
              <a:t>David Maria Turoldo</a:t>
            </a:r>
          </a:p>
          <a:p>
            <a:pPr>
              <a:lnSpc>
                <a:spcPct val="80000"/>
              </a:lnSpc>
            </a:pPr>
            <a:r>
              <a:rPr lang="it-IT" sz="1700" dirty="0"/>
              <a:t>La morte amica		</a:t>
            </a:r>
            <a:r>
              <a:rPr lang="it-IT" sz="1700" dirty="0" smtClean="0"/>
              <a:t>		- </a:t>
            </a:r>
            <a:r>
              <a:rPr lang="it-IT" sz="1700" dirty="0"/>
              <a:t>Marie de </a:t>
            </a:r>
            <a:r>
              <a:rPr lang="it-IT" sz="1700" dirty="0" err="1" smtClean="0"/>
              <a:t>Hennezel</a:t>
            </a:r>
            <a:endParaRPr lang="it-IT" sz="1700" dirty="0"/>
          </a:p>
          <a:p>
            <a:pPr>
              <a:lnSpc>
                <a:spcPct val="80000"/>
              </a:lnSpc>
            </a:pPr>
            <a:r>
              <a:rPr lang="it-IT" sz="1700" dirty="0"/>
              <a:t>La morte di Ivan </a:t>
            </a:r>
            <a:r>
              <a:rPr lang="it-IT" sz="1700" dirty="0" err="1"/>
              <a:t>Il’ic</a:t>
            </a:r>
            <a:r>
              <a:rPr lang="it-IT" sz="1700" dirty="0"/>
              <a:t>		- </a:t>
            </a:r>
            <a:r>
              <a:rPr lang="it-IT" sz="1700" dirty="0" err="1"/>
              <a:t>Lev</a:t>
            </a:r>
            <a:r>
              <a:rPr lang="it-IT" sz="1700" dirty="0"/>
              <a:t> </a:t>
            </a:r>
            <a:r>
              <a:rPr lang="it-IT" sz="1700" dirty="0" err="1"/>
              <a:t>Tolstoij</a:t>
            </a:r>
            <a:endParaRPr lang="it-IT" sz="1700" dirty="0"/>
          </a:p>
          <a:p>
            <a:pPr>
              <a:lnSpc>
                <a:spcPct val="80000"/>
              </a:lnSpc>
            </a:pPr>
            <a:r>
              <a:rPr lang="it-IT" sz="1700" dirty="0" err="1"/>
              <a:t>Now</a:t>
            </a:r>
            <a:r>
              <a:rPr lang="it-IT" sz="1700" dirty="0"/>
              <a:t> more </a:t>
            </a:r>
            <a:r>
              <a:rPr lang="it-IT" sz="1700" dirty="0" err="1"/>
              <a:t>than</a:t>
            </a:r>
            <a:r>
              <a:rPr lang="it-IT" sz="1700" dirty="0"/>
              <a:t> </a:t>
            </a:r>
            <a:r>
              <a:rPr lang="it-IT" sz="1700" dirty="0" err="1"/>
              <a:t>ever</a:t>
            </a:r>
            <a:r>
              <a:rPr lang="it-IT" sz="1700" dirty="0"/>
              <a:t>		- Rapporto Organizzazione Mondiale Sanità</a:t>
            </a:r>
          </a:p>
          <a:p>
            <a:pPr>
              <a:lnSpc>
                <a:spcPct val="80000"/>
              </a:lnSpc>
            </a:pPr>
            <a:r>
              <a:rPr lang="it-IT" sz="1600" dirty="0"/>
              <a:t>Social </a:t>
            </a:r>
            <a:r>
              <a:rPr lang="it-IT" sz="1600" dirty="0" err="1"/>
              <a:t>Determinants</a:t>
            </a:r>
            <a:r>
              <a:rPr lang="it-IT" sz="1600" dirty="0"/>
              <a:t> of </a:t>
            </a:r>
            <a:r>
              <a:rPr lang="it-IT" sz="1600" dirty="0" err="1" smtClean="0"/>
              <a:t>Health</a:t>
            </a:r>
            <a:r>
              <a:rPr lang="it-IT" sz="1600" dirty="0" smtClean="0"/>
              <a:t>	</a:t>
            </a:r>
            <a:r>
              <a:rPr lang="it-IT" sz="1700" dirty="0" smtClean="0"/>
              <a:t>- </a:t>
            </a:r>
            <a:r>
              <a:rPr lang="it-IT" sz="1700" dirty="0" err="1"/>
              <a:t>Marmot</a:t>
            </a:r>
            <a:r>
              <a:rPr lang="it-IT" sz="1700" dirty="0"/>
              <a:t> </a:t>
            </a:r>
            <a:r>
              <a:rPr lang="it-IT" sz="1700" dirty="0" smtClean="0"/>
              <a:t>Wilkinson</a:t>
            </a:r>
          </a:p>
          <a:p>
            <a:pPr>
              <a:lnSpc>
                <a:spcPct val="80000"/>
              </a:lnSpc>
            </a:pPr>
            <a:r>
              <a:rPr lang="it-IT" sz="1700" dirty="0" smtClean="0"/>
              <a:t>GBD update 2008			- Rapporto OMS</a:t>
            </a:r>
          </a:p>
          <a:p>
            <a:pPr>
              <a:lnSpc>
                <a:spcPct val="80000"/>
              </a:lnSpc>
            </a:pPr>
            <a:r>
              <a:rPr lang="it-IT" sz="1700" dirty="0" smtClean="0"/>
              <a:t>Non </a:t>
            </a:r>
            <a:r>
              <a:rPr lang="it-IT" sz="1700" dirty="0" err="1" smtClean="0"/>
              <a:t>Communicable</a:t>
            </a:r>
            <a:r>
              <a:rPr lang="it-IT" sz="1700" dirty="0" smtClean="0"/>
              <a:t> </a:t>
            </a:r>
            <a:r>
              <a:rPr lang="it-IT" sz="1700" dirty="0" err="1" smtClean="0"/>
              <a:t>Diseases</a:t>
            </a:r>
            <a:endParaRPr lang="it-IT" sz="1700" dirty="0" smtClean="0"/>
          </a:p>
          <a:p>
            <a:pPr marL="457200" lvl="1" indent="0">
              <a:lnSpc>
                <a:spcPct val="80000"/>
              </a:lnSpc>
              <a:buNone/>
            </a:pPr>
            <a:r>
              <a:rPr lang="it-IT" sz="1300" dirty="0" smtClean="0"/>
              <a:t>Country </a:t>
            </a:r>
            <a:r>
              <a:rPr lang="it-IT" sz="1300" dirty="0" err="1" smtClean="0"/>
              <a:t>profiles</a:t>
            </a:r>
            <a:r>
              <a:rPr lang="it-IT" sz="1300" dirty="0" smtClean="0"/>
              <a:t>				- </a:t>
            </a:r>
            <a:r>
              <a:rPr lang="it-IT" sz="1800" dirty="0" smtClean="0"/>
              <a:t>Organizzazione Mondiale della Sanità</a:t>
            </a:r>
            <a:endParaRPr lang="it-IT" sz="1300" dirty="0"/>
          </a:p>
          <a:p>
            <a:pPr>
              <a:lnSpc>
                <a:spcPct val="80000"/>
              </a:lnSpc>
            </a:pPr>
            <a:r>
              <a:rPr lang="it-IT" sz="1700" dirty="0"/>
              <a:t>Il dolore cronico		</a:t>
            </a:r>
            <a:r>
              <a:rPr lang="it-IT" sz="1700" dirty="0" smtClean="0"/>
              <a:t>	- </a:t>
            </a:r>
            <a:r>
              <a:rPr lang="it-IT" sz="1700" dirty="0"/>
              <a:t>Steven </a:t>
            </a:r>
            <a:r>
              <a:rPr lang="it-IT" sz="1700" dirty="0" err="1"/>
              <a:t>Brena</a:t>
            </a:r>
            <a:endParaRPr lang="it-IT" sz="1700" dirty="0"/>
          </a:p>
          <a:p>
            <a:pPr>
              <a:lnSpc>
                <a:spcPct val="80000"/>
              </a:lnSpc>
            </a:pPr>
            <a:r>
              <a:rPr lang="it-IT" sz="1700" dirty="0"/>
              <a:t>Le Cure Palliative		</a:t>
            </a:r>
            <a:r>
              <a:rPr lang="it-IT" sz="1700" dirty="0" smtClean="0"/>
              <a:t>	- </a:t>
            </a:r>
            <a:r>
              <a:rPr lang="it-IT" sz="1700" dirty="0"/>
              <a:t>AA. VV. Fondazione </a:t>
            </a:r>
            <a:r>
              <a:rPr lang="it-IT" sz="1700" dirty="0" err="1" smtClean="0"/>
              <a:t>Floriani</a:t>
            </a:r>
            <a:endParaRPr lang="it-IT" sz="1700" dirty="0" smtClean="0"/>
          </a:p>
          <a:p>
            <a:pPr>
              <a:lnSpc>
                <a:spcPct val="80000"/>
              </a:lnSpc>
            </a:pPr>
            <a:r>
              <a:rPr lang="it-IT" sz="1700" dirty="0" smtClean="0"/>
              <a:t>Saper Accompagnare		- Frank </a:t>
            </a:r>
            <a:r>
              <a:rPr lang="it-IT" sz="1700" dirty="0" err="1" smtClean="0"/>
              <a:t>Ostaseski</a:t>
            </a:r>
            <a:endParaRPr lang="it-IT" sz="1700" dirty="0" smtClean="0"/>
          </a:p>
          <a:p>
            <a:pPr>
              <a:lnSpc>
                <a:spcPct val="80000"/>
              </a:lnSpc>
            </a:pPr>
            <a:r>
              <a:rPr lang="it-IT" sz="1700" dirty="0" err="1" smtClean="0"/>
              <a:t>Being</a:t>
            </a:r>
            <a:r>
              <a:rPr lang="it-IT" sz="1700" dirty="0" smtClean="0"/>
              <a:t> </a:t>
            </a:r>
            <a:r>
              <a:rPr lang="it-IT" sz="1700" dirty="0" err="1" smtClean="0"/>
              <a:t>Mortal</a:t>
            </a:r>
            <a:r>
              <a:rPr lang="it-IT" sz="1700" dirty="0" smtClean="0"/>
              <a:t>				- </a:t>
            </a:r>
            <a:r>
              <a:rPr lang="it-IT" sz="1700" dirty="0" err="1" smtClean="0"/>
              <a:t>Atul</a:t>
            </a:r>
            <a:r>
              <a:rPr lang="it-IT" sz="1700" dirty="0" smtClean="0"/>
              <a:t> </a:t>
            </a:r>
            <a:r>
              <a:rPr lang="it-IT" sz="1700" dirty="0" err="1" smtClean="0"/>
              <a:t>Gawande</a:t>
            </a:r>
            <a:endParaRPr lang="it-IT" sz="1700" dirty="0" smtClean="0"/>
          </a:p>
          <a:p>
            <a:pPr>
              <a:lnSpc>
                <a:spcPct val="80000"/>
              </a:lnSpc>
            </a:pPr>
            <a:r>
              <a:rPr lang="it-IT" sz="1700" dirty="0" smtClean="0"/>
              <a:t>Global </a:t>
            </a:r>
            <a:r>
              <a:rPr lang="it-IT" sz="1700" dirty="0" err="1" smtClean="0"/>
              <a:t>Burden</a:t>
            </a:r>
            <a:r>
              <a:rPr lang="it-IT" sz="1700" dirty="0" smtClean="0"/>
              <a:t> </a:t>
            </a:r>
            <a:r>
              <a:rPr lang="it-IT" sz="1700" dirty="0" err="1" smtClean="0"/>
              <a:t>Disease</a:t>
            </a:r>
            <a:r>
              <a:rPr lang="it-IT" sz="1700" dirty="0" smtClean="0"/>
              <a:t>		- AA. VV. Lancet Vol. 388, </a:t>
            </a:r>
            <a:r>
              <a:rPr lang="it-IT" sz="1700" dirty="0" err="1" smtClean="0"/>
              <a:t>Oct</a:t>
            </a:r>
            <a:r>
              <a:rPr lang="it-IT" sz="1700" dirty="0" smtClean="0"/>
              <a:t> 8 2016</a:t>
            </a:r>
          </a:p>
          <a:p>
            <a:pPr>
              <a:lnSpc>
                <a:spcPct val="80000"/>
              </a:lnSpc>
            </a:pPr>
            <a:r>
              <a:rPr lang="it-IT" sz="1700" dirty="0" smtClean="0"/>
              <a:t>Terapia della dignità		- </a:t>
            </a:r>
            <a:r>
              <a:rPr lang="it-IT" sz="1700" dirty="0" err="1" smtClean="0"/>
              <a:t>Chochinov</a:t>
            </a:r>
            <a:r>
              <a:rPr lang="it-IT" sz="1700" dirty="0" smtClean="0"/>
              <a:t> 2015</a:t>
            </a:r>
          </a:p>
          <a:p>
            <a:pPr>
              <a:lnSpc>
                <a:spcPct val="80000"/>
              </a:lnSpc>
            </a:pPr>
            <a:r>
              <a:rPr lang="it-IT" sz="1700" dirty="0" smtClean="0"/>
              <a:t>Abbraccio					- Angela Ruffini Fotografie</a:t>
            </a:r>
          </a:p>
          <a:p>
            <a:pPr>
              <a:lnSpc>
                <a:spcPct val="80000"/>
              </a:lnSpc>
            </a:pPr>
            <a:endParaRPr lang="it-IT" sz="1700" dirty="0"/>
          </a:p>
          <a:p>
            <a:pPr>
              <a:lnSpc>
                <a:spcPct val="80000"/>
              </a:lnSpc>
            </a:pPr>
            <a:endParaRPr lang="it-IT" sz="1700" dirty="0"/>
          </a:p>
        </p:txBody>
      </p:sp>
    </p:spTree>
    <p:extLst>
      <p:ext uri="{BB962C8B-B14F-4D97-AF65-F5344CB8AC3E}">
        <p14:creationId xmlns:p14="http://schemas.microsoft.com/office/powerpoint/2010/main" val="2979381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pertina">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885</TotalTime>
  <Words>2536</Words>
  <Application>Microsoft Office PowerPoint</Application>
  <PresentationFormat>Presentazione su schermo (4:3)</PresentationFormat>
  <Paragraphs>429</Paragraphs>
  <Slides>59</Slides>
  <Notes>11</Notes>
  <HiddenSlides>0</HiddenSlides>
  <MMClips>0</MMClips>
  <ScaleCrop>false</ScaleCrop>
  <HeadingPairs>
    <vt:vector size="4" baseType="variant">
      <vt:variant>
        <vt:lpstr>Tema</vt:lpstr>
      </vt:variant>
      <vt:variant>
        <vt:i4>2</vt:i4>
      </vt:variant>
      <vt:variant>
        <vt:lpstr>Titoli diapositive</vt:lpstr>
      </vt:variant>
      <vt:variant>
        <vt:i4>59</vt:i4>
      </vt:variant>
    </vt:vector>
  </HeadingPairs>
  <TitlesOfParts>
    <vt:vector size="61" baseType="lpstr">
      <vt:lpstr>Tema di Office</vt:lpstr>
      <vt:lpstr>1_Tema di Office</vt:lpstr>
      <vt:lpstr> La persona ammalata: stato cronico, malattia terminale. </vt:lpstr>
      <vt:lpstr>Sommario</vt:lpstr>
      <vt:lpstr>CHE COS‘ è LA SALUTE?</vt:lpstr>
      <vt:lpstr>Presentazione standard di PowerPoint</vt:lpstr>
      <vt:lpstr>Definizione di Salute OMS 1948</vt:lpstr>
      <vt:lpstr>… nuova proposta</vt:lpstr>
      <vt:lpstr>Presentazione standard di PowerPoint</vt:lpstr>
      <vt:lpstr>Presentazione standard di PowerPoint</vt:lpstr>
      <vt:lpstr>Presentazione standard di PowerPoint</vt:lpstr>
      <vt:lpstr>Chi è questo malato cronico?</vt:lpstr>
      <vt:lpstr>Presentazione standard di PowerPoint</vt:lpstr>
      <vt:lpstr>Malattie croniche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che cos‘è la malattia terminale?</vt:lpstr>
      <vt:lpstr>Il paziente ”frammentato”</vt:lpstr>
      <vt:lpstr>… mediare tra sopravvivenza ed esistenza</vt:lpstr>
      <vt:lpstr>La medicina ha creato la cronicità</vt:lpstr>
      <vt:lpstr>… creato il limbo!</vt:lpstr>
      <vt:lpstr>La scienza esclude la Morte</vt:lpstr>
      <vt:lpstr>Quali sono le malattie che conducono a cronicità?</vt:lpstr>
      <vt:lpstr>Quali sintomi caratterizzano la vita di un malato cronico?</vt:lpstr>
      <vt:lpstr>la sofferenza totale</vt:lpstr>
      <vt:lpstr>Le paure del malato inguaribile</vt:lpstr>
      <vt:lpstr>Preoccupazioni del Paziente, Famiglia e Amici</vt:lpstr>
      <vt:lpstr>Aspetti critici nella cronicità</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possiamo...</vt:lpstr>
      <vt:lpstr>Principali Aspetti dell’Approccio alle Cure</vt:lpstr>
      <vt:lpstr>Sfide Prevedibili degli Ultimi Giorni</vt:lpstr>
      <vt:lpstr>Sfatiamo dei miti…</vt:lpstr>
      <vt:lpstr>Sfatiamo dei miti…</vt:lpstr>
      <vt:lpstr>Interventi Finali</vt:lpstr>
      <vt:lpstr>Inteventi Finali</vt:lpstr>
      <vt:lpstr>I famigliari vogliono intervenire con cibo e flebo</vt:lpstr>
      <vt:lpstr>Consigli:</vt:lpstr>
      <vt:lpstr>Presentazione standard di PowerPoint</vt:lpstr>
      <vt:lpstr>essere sè stessi, trasparenti</vt:lpstr>
      <vt:lpstr>compassione…</vt:lpstr>
      <vt:lpstr>tenerezza...</vt:lpstr>
      <vt:lpstr>avere e mostrare fiducia</vt:lpstr>
      <vt:lpstr>… il ricordo …</vt:lpstr>
      <vt:lpstr>Presentazione standard di PowerPoint</vt:lpstr>
      <vt:lpstr>e infine ...</vt:lpstr>
      <vt:lpstr>Che cosa ci portiamo a casa questa sera …</vt:lpstr>
      <vt:lpstr>Presentazione standard di PowerPoint</vt:lpstr>
      <vt:lpstr>Bibliografia</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La persona ammalata: stato cronico, malattia terminale. </dc:title>
  <dc:creator>Roberto Riedo</dc:creator>
  <cp:lastModifiedBy>Paolo</cp:lastModifiedBy>
  <cp:revision>80</cp:revision>
  <cp:lastPrinted>2016-10-26T16:21:45Z</cp:lastPrinted>
  <dcterms:created xsi:type="dcterms:W3CDTF">2014-10-30T11:17:34Z</dcterms:created>
  <dcterms:modified xsi:type="dcterms:W3CDTF">2016-11-08T22:43:09Z</dcterms:modified>
</cp:coreProperties>
</file>